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6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ommentAuthors.xml" ContentType="application/vnd.openxmlformats-officedocument.presentationml.commentAuth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  <p:sldMasterId id="2147483725" r:id="rId2"/>
  </p:sldMasterIdLst>
  <p:notesMasterIdLst>
    <p:notesMasterId r:id="rId13"/>
  </p:notesMasterIdLst>
  <p:handoutMasterIdLst>
    <p:handoutMasterId r:id="rId14"/>
  </p:handoutMasterIdLst>
  <p:sldIdLst>
    <p:sldId id="277" r:id="rId3"/>
    <p:sldId id="274" r:id="rId4"/>
    <p:sldId id="299" r:id="rId5"/>
    <p:sldId id="298" r:id="rId6"/>
    <p:sldId id="304" r:id="rId7"/>
    <p:sldId id="293" r:id="rId8"/>
    <p:sldId id="297" r:id="rId9"/>
    <p:sldId id="300" r:id="rId10"/>
    <p:sldId id="301" r:id="rId11"/>
    <p:sldId id="302" r:id="rId12"/>
  </p:sldIdLst>
  <p:sldSz cx="12192000" cy="6858000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ibio-Guerrero, Dilsa" initials="TD" lastIdx="1" clrIdx="0">
    <p:extLst>
      <p:ext uri="{19B8F6BF-5375-455C-9EA6-DF929625EA0E}">
        <p15:presenceInfo xmlns="" xmlns:p15="http://schemas.microsoft.com/office/powerpoint/2012/main" userId="S::Dilsa.Toribio-Guerrero@kdrp.com::f2e06bf8-1289-4be7-a472-52ffa1dad92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B56650"/>
    <a:srgbClr val="C47272"/>
    <a:srgbClr val="D1DAE7"/>
    <a:srgbClr val="A2D0F0"/>
    <a:srgbClr val="CBE2F1"/>
    <a:srgbClr val="F5FCFF"/>
    <a:srgbClr val="D4F1FD"/>
    <a:srgbClr val="EBE9EA"/>
    <a:srgbClr val="C5C3C4"/>
    <a:srgbClr val="2997D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904" autoAdjust="0"/>
  </p:normalViewPr>
  <p:slideViewPr>
    <p:cSldViewPr snapToGrid="0">
      <p:cViewPr varScale="1">
        <p:scale>
          <a:sx n="81" d="100"/>
          <a:sy n="81" d="100"/>
        </p:scale>
        <p:origin x="-101" y="-4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211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customXml" Target="../customXml/item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Relationship Id="rId22" Type="http://schemas.openxmlformats.org/officeDocument/2006/relationships/customXml" Target="../customXml/item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2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2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190817-AA4B-4851-A9E4-D433E4C0BB65}" type="doc">
      <dgm:prSet loTypeId="urn:microsoft.com/office/officeart/2018/2/layout/IconVerticalSolidList" loCatId="icon" qsTypeId="urn:microsoft.com/office/officeart/2005/8/quickstyle/simple5" qsCatId="simple" csTypeId="urn:microsoft.com/office/officeart/2005/8/colors/accent5_1" csCatId="accent5" phldr="1"/>
      <dgm:spPr/>
      <dgm:t>
        <a:bodyPr/>
        <a:lstStyle/>
        <a:p>
          <a:endParaRPr lang="en-US"/>
        </a:p>
      </dgm:t>
    </dgm:pt>
    <dgm:pt modelId="{2C6EB50F-97C6-4D52-AE95-80E5A360F004}">
      <dgm:prSet custT="1"/>
      <dgm:spPr/>
      <dgm:t>
        <a:bodyPr/>
        <a:lstStyle/>
        <a:p>
          <a:pPr>
            <a:lnSpc>
              <a:spcPct val="100000"/>
            </a:lnSpc>
          </a:pPr>
          <a:endParaRPr lang="en-US" sz="2500" dirty="0"/>
        </a:p>
      </dgm:t>
    </dgm:pt>
    <dgm:pt modelId="{D3B07C19-200D-4F19-9D16-67BE0F85FD15}" type="parTrans" cxnId="{E5E834F6-64B8-4912-BBC1-9A37EBA97CD6}">
      <dgm:prSet/>
      <dgm:spPr/>
      <dgm:t>
        <a:bodyPr/>
        <a:lstStyle/>
        <a:p>
          <a:endParaRPr lang="en-US"/>
        </a:p>
      </dgm:t>
    </dgm:pt>
    <dgm:pt modelId="{88457DF9-D32F-4BAC-8CBF-CB3696C246BD}" type="sibTrans" cxnId="{E5E834F6-64B8-4912-BBC1-9A37EBA97CD6}">
      <dgm:prSet/>
      <dgm:spPr/>
      <dgm:t>
        <a:bodyPr/>
        <a:lstStyle/>
        <a:p>
          <a:endParaRPr lang="en-US"/>
        </a:p>
      </dgm:t>
    </dgm:pt>
    <dgm:pt modelId="{BFBD0852-511C-4EC7-B600-9AD397DEC9F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 </a:t>
          </a:r>
        </a:p>
        <a:p>
          <a:pPr>
            <a:lnSpc>
              <a:spcPct val="100000"/>
            </a:lnSpc>
          </a:pPr>
          <a:endParaRPr lang="en-US" sz="2000" dirty="0"/>
        </a:p>
        <a:p>
          <a:pPr>
            <a:lnSpc>
              <a:spcPct val="100000"/>
            </a:lnSpc>
          </a:pPr>
          <a:endParaRPr lang="en-US" sz="2000" dirty="0"/>
        </a:p>
      </dgm:t>
    </dgm:pt>
    <dgm:pt modelId="{1210B36D-B00B-4D19-AD94-809444D27ABE}" type="parTrans" cxnId="{E404E10C-7A4C-4500-9F9F-8EAB0240286A}">
      <dgm:prSet/>
      <dgm:spPr/>
      <dgm:t>
        <a:bodyPr/>
        <a:lstStyle/>
        <a:p>
          <a:endParaRPr lang="en-US"/>
        </a:p>
      </dgm:t>
    </dgm:pt>
    <dgm:pt modelId="{FA194B44-1FE6-4613-88BC-93BC2D36AD97}" type="sibTrans" cxnId="{E404E10C-7A4C-4500-9F9F-8EAB0240286A}">
      <dgm:prSet/>
      <dgm:spPr/>
      <dgm:t>
        <a:bodyPr/>
        <a:lstStyle/>
        <a:p>
          <a:endParaRPr lang="en-US"/>
        </a:p>
      </dgm:t>
    </dgm:pt>
    <dgm:pt modelId="{ABE6393E-6F30-44DF-B7C5-B7293C75A2F5}">
      <dgm:prSet/>
      <dgm:spPr/>
      <dgm:t>
        <a:bodyPr/>
        <a:lstStyle/>
        <a:p>
          <a:pPr>
            <a:lnSpc>
              <a:spcPct val="100000"/>
            </a:lnSpc>
          </a:pPr>
          <a:endParaRPr lang="en-US" dirty="0"/>
        </a:p>
      </dgm:t>
    </dgm:pt>
    <dgm:pt modelId="{04DA74E2-94A1-455D-9269-945E26CF68FF}" type="parTrans" cxnId="{AA14EE5B-6A5D-4311-B5D6-351FF44AEA6A}">
      <dgm:prSet/>
      <dgm:spPr/>
      <dgm:t>
        <a:bodyPr/>
        <a:lstStyle/>
        <a:p>
          <a:endParaRPr lang="en-US"/>
        </a:p>
      </dgm:t>
    </dgm:pt>
    <dgm:pt modelId="{ACBDA309-25FA-4FF3-9C9E-A077468CE217}" type="sibTrans" cxnId="{AA14EE5B-6A5D-4311-B5D6-351FF44AEA6A}">
      <dgm:prSet/>
      <dgm:spPr/>
      <dgm:t>
        <a:bodyPr/>
        <a:lstStyle/>
        <a:p>
          <a:endParaRPr lang="en-US"/>
        </a:p>
      </dgm:t>
    </dgm:pt>
    <dgm:pt modelId="{C588BA82-DC75-4A16-A171-5F18448FFCC2}" type="pres">
      <dgm:prSet presAssocID="{C6190817-AA4B-4851-A9E4-D433E4C0BB65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6E10E9-3E39-4B6C-A2DB-CC452C7EAF40}" type="pres">
      <dgm:prSet presAssocID="{2C6EB50F-97C6-4D52-AE95-80E5A360F004}" presName="compNode" presStyleCnt="0"/>
      <dgm:spPr/>
    </dgm:pt>
    <dgm:pt modelId="{DEE4EF2B-179E-4AC7-9AD1-0CB6C7CEF8DA}" type="pres">
      <dgm:prSet presAssocID="{2C6EB50F-97C6-4D52-AE95-80E5A360F004}" presName="bgRect" presStyleLbl="bgShp" presStyleIdx="0" presStyleCnt="3"/>
      <dgm:spPr/>
    </dgm:pt>
    <dgm:pt modelId="{D514FE82-34E5-4AFF-800F-E8977FEEFA8D}" type="pres">
      <dgm:prSet presAssocID="{2C6EB50F-97C6-4D52-AE95-80E5A360F00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="" xmlns:dgm14="http://schemas.microsoft.com/office/drawing/2010/diagram" id="0" name="" descr="House"/>
        </a:ext>
      </dgm:extLst>
    </dgm:pt>
    <dgm:pt modelId="{7160BEF7-C946-46DF-9B87-5BF0514AC1C8}" type="pres">
      <dgm:prSet presAssocID="{2C6EB50F-97C6-4D52-AE95-80E5A360F004}" presName="spaceRect" presStyleCnt="0"/>
      <dgm:spPr/>
    </dgm:pt>
    <dgm:pt modelId="{167E74FD-E227-4980-991A-1344AF8ED8E7}" type="pres">
      <dgm:prSet presAssocID="{2C6EB50F-97C6-4D52-AE95-80E5A360F004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66E69C8B-6946-469C-8A73-13B51CAED946}" type="pres">
      <dgm:prSet presAssocID="{88457DF9-D32F-4BAC-8CBF-CB3696C246BD}" presName="sibTrans" presStyleCnt="0"/>
      <dgm:spPr/>
    </dgm:pt>
    <dgm:pt modelId="{17326E19-EE99-4244-A809-891709501191}" type="pres">
      <dgm:prSet presAssocID="{BFBD0852-511C-4EC7-B600-9AD397DEC9F1}" presName="compNode" presStyleCnt="0"/>
      <dgm:spPr/>
    </dgm:pt>
    <dgm:pt modelId="{D1CFA8FE-2AFE-463E-AACC-3D91917DB0AD}" type="pres">
      <dgm:prSet presAssocID="{BFBD0852-511C-4EC7-B600-9AD397DEC9F1}" presName="bgRect" presStyleLbl="bgShp" presStyleIdx="1" presStyleCnt="3" custLinFactNeighborX="-151" custLinFactNeighborY="7908"/>
      <dgm:spPr/>
    </dgm:pt>
    <dgm:pt modelId="{2E687B24-9F42-464C-AB53-5888443E8D07}" type="pres">
      <dgm:prSet presAssocID="{BFBD0852-511C-4EC7-B600-9AD397DEC9F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="" xmlns:dgm14="http://schemas.microsoft.com/office/drawing/2010/diagram" id="0" name="" descr="Money"/>
        </a:ext>
      </dgm:extLst>
    </dgm:pt>
    <dgm:pt modelId="{7A58BAFF-E88D-414F-A4B0-3C8D3D99FA6E}" type="pres">
      <dgm:prSet presAssocID="{BFBD0852-511C-4EC7-B600-9AD397DEC9F1}" presName="spaceRect" presStyleCnt="0"/>
      <dgm:spPr/>
    </dgm:pt>
    <dgm:pt modelId="{72DD3EF7-787A-4753-8271-6AAD953ED56B}" type="pres">
      <dgm:prSet presAssocID="{BFBD0852-511C-4EC7-B600-9AD397DEC9F1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BDDB19BC-74DB-4721-A50C-834A2709ED89}" type="pres">
      <dgm:prSet presAssocID="{FA194B44-1FE6-4613-88BC-93BC2D36AD97}" presName="sibTrans" presStyleCnt="0"/>
      <dgm:spPr/>
    </dgm:pt>
    <dgm:pt modelId="{762F23C7-3031-40C9-B842-F7C89C89D30E}" type="pres">
      <dgm:prSet presAssocID="{ABE6393E-6F30-44DF-B7C5-B7293C75A2F5}" presName="compNode" presStyleCnt="0"/>
      <dgm:spPr/>
    </dgm:pt>
    <dgm:pt modelId="{A0550570-0564-4A37-B10D-DD0C419234F9}" type="pres">
      <dgm:prSet presAssocID="{ABE6393E-6F30-44DF-B7C5-B7293C75A2F5}" presName="bgRect" presStyleLbl="bgShp" presStyleIdx="2" presStyleCnt="3"/>
      <dgm:spPr/>
    </dgm:pt>
    <dgm:pt modelId="{B96357E3-E53D-4859-9D86-6BBC0DE2B115}" type="pres">
      <dgm:prSet presAssocID="{ABE6393E-6F30-44DF-B7C5-B7293C75A2F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="" xmlns:dgm14="http://schemas.microsoft.com/office/drawing/2010/diagram" id="0" name="" descr="User"/>
        </a:ext>
      </dgm:extLst>
    </dgm:pt>
    <dgm:pt modelId="{B0514326-80ED-4F68-BCD1-97135E1FB056}" type="pres">
      <dgm:prSet presAssocID="{ABE6393E-6F30-44DF-B7C5-B7293C75A2F5}" presName="spaceRect" presStyleCnt="0"/>
      <dgm:spPr/>
    </dgm:pt>
    <dgm:pt modelId="{9651A282-A941-4E04-A8AA-E50D41F71C28}" type="pres">
      <dgm:prSet presAssocID="{ABE6393E-6F30-44DF-B7C5-B7293C75A2F5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71170E80-6670-4548-8767-794F26D400DA}" type="presOf" srcId="{C6190817-AA4B-4851-A9E4-D433E4C0BB65}" destId="{C588BA82-DC75-4A16-A171-5F18448FFCC2}" srcOrd="0" destOrd="0" presId="urn:microsoft.com/office/officeart/2018/2/layout/IconVerticalSolidList"/>
    <dgm:cxn modelId="{E404E10C-7A4C-4500-9F9F-8EAB0240286A}" srcId="{C6190817-AA4B-4851-A9E4-D433E4C0BB65}" destId="{BFBD0852-511C-4EC7-B600-9AD397DEC9F1}" srcOrd="1" destOrd="0" parTransId="{1210B36D-B00B-4D19-AD94-809444D27ABE}" sibTransId="{FA194B44-1FE6-4613-88BC-93BC2D36AD97}"/>
    <dgm:cxn modelId="{E5E834F6-64B8-4912-BBC1-9A37EBA97CD6}" srcId="{C6190817-AA4B-4851-A9E4-D433E4C0BB65}" destId="{2C6EB50F-97C6-4D52-AE95-80E5A360F004}" srcOrd="0" destOrd="0" parTransId="{D3B07C19-200D-4F19-9D16-67BE0F85FD15}" sibTransId="{88457DF9-D32F-4BAC-8CBF-CB3696C246BD}"/>
    <dgm:cxn modelId="{7143BA74-5195-4FCD-A2DD-BB17EF04A920}" type="presOf" srcId="{BFBD0852-511C-4EC7-B600-9AD397DEC9F1}" destId="{72DD3EF7-787A-4753-8271-6AAD953ED56B}" srcOrd="0" destOrd="0" presId="urn:microsoft.com/office/officeart/2018/2/layout/IconVerticalSolidList"/>
    <dgm:cxn modelId="{6360315D-1D83-4850-82AF-F7D6F1BC40BB}" type="presOf" srcId="{ABE6393E-6F30-44DF-B7C5-B7293C75A2F5}" destId="{9651A282-A941-4E04-A8AA-E50D41F71C28}" srcOrd="0" destOrd="0" presId="urn:microsoft.com/office/officeart/2018/2/layout/IconVerticalSolidList"/>
    <dgm:cxn modelId="{AA14EE5B-6A5D-4311-B5D6-351FF44AEA6A}" srcId="{C6190817-AA4B-4851-A9E4-D433E4C0BB65}" destId="{ABE6393E-6F30-44DF-B7C5-B7293C75A2F5}" srcOrd="2" destOrd="0" parTransId="{04DA74E2-94A1-455D-9269-945E26CF68FF}" sibTransId="{ACBDA309-25FA-4FF3-9C9E-A077468CE217}"/>
    <dgm:cxn modelId="{C409358C-BFE0-4BF8-86BA-07184F72BE2D}" type="presOf" srcId="{2C6EB50F-97C6-4D52-AE95-80E5A360F004}" destId="{167E74FD-E227-4980-991A-1344AF8ED8E7}" srcOrd="0" destOrd="0" presId="urn:microsoft.com/office/officeart/2018/2/layout/IconVerticalSolidList"/>
    <dgm:cxn modelId="{4E9D54F3-82C3-449A-B120-ED065383EFBE}" type="presParOf" srcId="{C588BA82-DC75-4A16-A171-5F18448FFCC2}" destId="{0B6E10E9-3E39-4B6C-A2DB-CC452C7EAF40}" srcOrd="0" destOrd="0" presId="urn:microsoft.com/office/officeart/2018/2/layout/IconVerticalSolidList"/>
    <dgm:cxn modelId="{56F5B8E4-56B7-48DF-AF03-57794212A6DD}" type="presParOf" srcId="{0B6E10E9-3E39-4B6C-A2DB-CC452C7EAF40}" destId="{DEE4EF2B-179E-4AC7-9AD1-0CB6C7CEF8DA}" srcOrd="0" destOrd="0" presId="urn:microsoft.com/office/officeart/2018/2/layout/IconVerticalSolidList"/>
    <dgm:cxn modelId="{3C1924CE-0575-4BE6-BC63-1E6D7F06DF4C}" type="presParOf" srcId="{0B6E10E9-3E39-4B6C-A2DB-CC452C7EAF40}" destId="{D514FE82-34E5-4AFF-800F-E8977FEEFA8D}" srcOrd="1" destOrd="0" presId="urn:microsoft.com/office/officeart/2018/2/layout/IconVerticalSolidList"/>
    <dgm:cxn modelId="{8EBE59B6-7C13-4B8A-9573-AD8E32FB6250}" type="presParOf" srcId="{0B6E10E9-3E39-4B6C-A2DB-CC452C7EAF40}" destId="{7160BEF7-C946-46DF-9B87-5BF0514AC1C8}" srcOrd="2" destOrd="0" presId="urn:microsoft.com/office/officeart/2018/2/layout/IconVerticalSolidList"/>
    <dgm:cxn modelId="{6CF51572-1455-4D59-8998-1F3F224014A1}" type="presParOf" srcId="{0B6E10E9-3E39-4B6C-A2DB-CC452C7EAF40}" destId="{167E74FD-E227-4980-991A-1344AF8ED8E7}" srcOrd="3" destOrd="0" presId="urn:microsoft.com/office/officeart/2018/2/layout/IconVerticalSolidList"/>
    <dgm:cxn modelId="{67F0B2A8-D43E-40A4-8C09-A7D55491A648}" type="presParOf" srcId="{C588BA82-DC75-4A16-A171-5F18448FFCC2}" destId="{66E69C8B-6946-469C-8A73-13B51CAED946}" srcOrd="1" destOrd="0" presId="urn:microsoft.com/office/officeart/2018/2/layout/IconVerticalSolidList"/>
    <dgm:cxn modelId="{D66D9376-FE7C-494B-B4A8-E43F8CEABF70}" type="presParOf" srcId="{C588BA82-DC75-4A16-A171-5F18448FFCC2}" destId="{17326E19-EE99-4244-A809-891709501191}" srcOrd="2" destOrd="0" presId="urn:microsoft.com/office/officeart/2018/2/layout/IconVerticalSolidList"/>
    <dgm:cxn modelId="{DD35B49F-2FCB-492E-8964-D0EC990CF7D0}" type="presParOf" srcId="{17326E19-EE99-4244-A809-891709501191}" destId="{D1CFA8FE-2AFE-463E-AACC-3D91917DB0AD}" srcOrd="0" destOrd="0" presId="urn:microsoft.com/office/officeart/2018/2/layout/IconVerticalSolidList"/>
    <dgm:cxn modelId="{DAB6269A-8EE1-4725-AC0A-7282C29A7C81}" type="presParOf" srcId="{17326E19-EE99-4244-A809-891709501191}" destId="{2E687B24-9F42-464C-AB53-5888443E8D07}" srcOrd="1" destOrd="0" presId="urn:microsoft.com/office/officeart/2018/2/layout/IconVerticalSolidList"/>
    <dgm:cxn modelId="{DF3EBFF9-70AF-44F5-BD6E-FD8671561503}" type="presParOf" srcId="{17326E19-EE99-4244-A809-891709501191}" destId="{7A58BAFF-E88D-414F-A4B0-3C8D3D99FA6E}" srcOrd="2" destOrd="0" presId="urn:microsoft.com/office/officeart/2018/2/layout/IconVerticalSolidList"/>
    <dgm:cxn modelId="{2CA28804-E744-4D3B-8576-9608BFF18A96}" type="presParOf" srcId="{17326E19-EE99-4244-A809-891709501191}" destId="{72DD3EF7-787A-4753-8271-6AAD953ED56B}" srcOrd="3" destOrd="0" presId="urn:microsoft.com/office/officeart/2018/2/layout/IconVerticalSolidList"/>
    <dgm:cxn modelId="{B42C694C-8D89-44FD-A073-DF29729FEEE1}" type="presParOf" srcId="{C588BA82-DC75-4A16-A171-5F18448FFCC2}" destId="{BDDB19BC-74DB-4721-A50C-834A2709ED89}" srcOrd="3" destOrd="0" presId="urn:microsoft.com/office/officeart/2018/2/layout/IconVerticalSolidList"/>
    <dgm:cxn modelId="{5FEE6910-9C5C-462A-9EB0-AE5A83803B5C}" type="presParOf" srcId="{C588BA82-DC75-4A16-A171-5F18448FFCC2}" destId="{762F23C7-3031-40C9-B842-F7C89C89D30E}" srcOrd="4" destOrd="0" presId="urn:microsoft.com/office/officeart/2018/2/layout/IconVerticalSolidList"/>
    <dgm:cxn modelId="{BFE6BBB5-F92E-46E2-9950-6F9E1C43B613}" type="presParOf" srcId="{762F23C7-3031-40C9-B842-F7C89C89D30E}" destId="{A0550570-0564-4A37-B10D-DD0C419234F9}" srcOrd="0" destOrd="0" presId="urn:microsoft.com/office/officeart/2018/2/layout/IconVerticalSolidList"/>
    <dgm:cxn modelId="{895F1330-B65D-4B34-874A-C1D8E147FA76}" type="presParOf" srcId="{762F23C7-3031-40C9-B842-F7C89C89D30E}" destId="{B96357E3-E53D-4859-9D86-6BBC0DE2B115}" srcOrd="1" destOrd="0" presId="urn:microsoft.com/office/officeart/2018/2/layout/IconVerticalSolidList"/>
    <dgm:cxn modelId="{951A111B-97A0-4B71-9524-0234466CBEFF}" type="presParOf" srcId="{762F23C7-3031-40C9-B842-F7C89C89D30E}" destId="{B0514326-80ED-4F68-BCD1-97135E1FB056}" srcOrd="2" destOrd="0" presId="urn:microsoft.com/office/officeart/2018/2/layout/IconVerticalSolidList"/>
    <dgm:cxn modelId="{B6383BB2-1ED8-4A96-A8C2-FBC1DAD4A7C5}" type="presParOf" srcId="{762F23C7-3031-40C9-B842-F7C89C89D30E}" destId="{9651A282-A941-4E04-A8AA-E50D41F71C2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E4EF2B-179E-4AC7-9AD1-0CB6C7CEF8DA}">
      <dsp:nvSpPr>
        <dsp:cNvPr id="0" name=""/>
        <dsp:cNvSpPr/>
      </dsp:nvSpPr>
      <dsp:spPr>
        <a:xfrm>
          <a:off x="0" y="643"/>
          <a:ext cx="6246610" cy="1504762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514FE82-34E5-4AFF-800F-E8977FEEFA8D}">
      <dsp:nvSpPr>
        <dsp:cNvPr id="0" name=""/>
        <dsp:cNvSpPr/>
      </dsp:nvSpPr>
      <dsp:spPr>
        <a:xfrm>
          <a:off x="455190" y="339214"/>
          <a:ext cx="827619" cy="82761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67E74FD-E227-4980-991A-1344AF8ED8E7}">
      <dsp:nvSpPr>
        <dsp:cNvPr id="0" name=""/>
        <dsp:cNvSpPr/>
      </dsp:nvSpPr>
      <dsp:spPr>
        <a:xfrm>
          <a:off x="1738001" y="643"/>
          <a:ext cx="4508608" cy="1504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254" tIns="159254" rIns="159254" bIns="159254" numCol="1" spcCol="1270" anchor="ctr" anchorCtr="0">
          <a:noAutofit/>
        </a:bodyPr>
        <a:lstStyle/>
        <a:p>
          <a:pPr lvl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2500" kern="1200" dirty="0"/>
        </a:p>
      </dsp:txBody>
      <dsp:txXfrm>
        <a:off x="1738001" y="643"/>
        <a:ext cx="4508608" cy="1504762"/>
      </dsp:txXfrm>
    </dsp:sp>
    <dsp:sp modelId="{D1CFA8FE-2AFE-463E-AACC-3D91917DB0AD}">
      <dsp:nvSpPr>
        <dsp:cNvPr id="0" name=""/>
        <dsp:cNvSpPr/>
      </dsp:nvSpPr>
      <dsp:spPr>
        <a:xfrm>
          <a:off x="0" y="2000593"/>
          <a:ext cx="6246610" cy="1504762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E687B24-9F42-464C-AB53-5888443E8D07}">
      <dsp:nvSpPr>
        <dsp:cNvPr id="0" name=""/>
        <dsp:cNvSpPr/>
      </dsp:nvSpPr>
      <dsp:spPr>
        <a:xfrm>
          <a:off x="455190" y="2220168"/>
          <a:ext cx="827619" cy="82761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2DD3EF7-787A-4753-8271-6AAD953ED56B}">
      <dsp:nvSpPr>
        <dsp:cNvPr id="0" name=""/>
        <dsp:cNvSpPr/>
      </dsp:nvSpPr>
      <dsp:spPr>
        <a:xfrm>
          <a:off x="1738001" y="1881596"/>
          <a:ext cx="4508608" cy="1504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254" tIns="159254" rIns="159254" bIns="159254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 </a:t>
          </a:r>
        </a:p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1738001" y="1881596"/>
        <a:ext cx="4508608" cy="1504762"/>
      </dsp:txXfrm>
    </dsp:sp>
    <dsp:sp modelId="{A0550570-0564-4A37-B10D-DD0C419234F9}">
      <dsp:nvSpPr>
        <dsp:cNvPr id="0" name=""/>
        <dsp:cNvSpPr/>
      </dsp:nvSpPr>
      <dsp:spPr>
        <a:xfrm>
          <a:off x="0" y="3762550"/>
          <a:ext cx="6246610" cy="1504762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6357E3-E53D-4859-9D86-6BBC0DE2B115}">
      <dsp:nvSpPr>
        <dsp:cNvPr id="0" name=""/>
        <dsp:cNvSpPr/>
      </dsp:nvSpPr>
      <dsp:spPr>
        <a:xfrm>
          <a:off x="455190" y="4101121"/>
          <a:ext cx="827619" cy="82761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651A282-A941-4E04-A8AA-E50D41F71C28}">
      <dsp:nvSpPr>
        <dsp:cNvPr id="0" name=""/>
        <dsp:cNvSpPr/>
      </dsp:nvSpPr>
      <dsp:spPr>
        <a:xfrm>
          <a:off x="1738001" y="3762550"/>
          <a:ext cx="4508608" cy="1504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254" tIns="159254" rIns="159254" bIns="159254" numCol="1" spcCol="1270" anchor="ctr" anchorCtr="0">
          <a:noAutofit/>
        </a:bodyPr>
        <a:lstStyle/>
        <a:p>
          <a:pPr lvl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2500" kern="1200" dirty="0"/>
        </a:p>
      </dsp:txBody>
      <dsp:txXfrm>
        <a:off x="1738001" y="3762550"/>
        <a:ext cx="4508608" cy="15047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92A09B10-B5DA-9E74-9133-B7C209B90B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C85F37B-BDE2-B688-7E8B-ADEFCC51680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B0D825-66E7-4FEB-A948-BB7D929C1FA0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834E085-7917-B0C8-919B-D93D2C13ACE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6CCDDBC-F702-7D96-E319-FEDB417A9EF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9884A-49EC-4869-813D-50CAF3AE45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305641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419F6E47-066D-4AD6-8367-5BDAF889690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17880BCA-F0F0-41CC-9B21-749697CADC24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429163248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https://unsplash.com/photos/pmhdkgRCbtE</a:t>
            </a:r>
            <a:br>
              <a:rPr lang="en-IN" dirty="0"/>
            </a:br>
            <a:r>
              <a:rPr lang="en-IN" dirty="0"/>
              <a:t>https://unsplash.com/photos/561igiTyvSk</a:t>
            </a:r>
            <a:br>
              <a:rPr lang="en-IN" dirty="0"/>
            </a:br>
            <a:r>
              <a:rPr lang="en-IN" dirty="0"/>
              <a:t>https://unsplash.com/photos/1ddol8rgUH8</a:t>
            </a:r>
            <a:br>
              <a:rPr lang="en-IN" dirty="0"/>
            </a:br>
            <a:r>
              <a:rPr lang="en-IN" dirty="0"/>
              <a:t>https://unsplash.com/photos/bjej8BY1JYQ</a:t>
            </a:r>
            <a:br>
              <a:rPr lang="en-IN" dirty="0"/>
            </a:br>
            <a:r>
              <a:rPr lang="en-IN" dirty="0"/>
              <a:t>https://unsplash.com/photos/XJnP4L958ds</a:t>
            </a:r>
          </a:p>
        </p:txBody>
      </p:sp>
    </p:spTree>
    <p:extLst>
      <p:ext uri="{BB962C8B-B14F-4D97-AF65-F5344CB8AC3E}">
        <p14:creationId xmlns="" xmlns:p14="http://schemas.microsoft.com/office/powerpoint/2010/main" val="3041946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https://unsplash.com/photos/w3eFhqXjkZE</a:t>
            </a:r>
          </a:p>
        </p:txBody>
      </p:sp>
    </p:spTree>
    <p:extLst>
      <p:ext uri="{BB962C8B-B14F-4D97-AF65-F5344CB8AC3E}">
        <p14:creationId xmlns="" xmlns:p14="http://schemas.microsoft.com/office/powerpoint/2010/main" val="3798853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https://unsplash.com/photos/LMq-rTluKfQ</a:t>
            </a:r>
          </a:p>
        </p:txBody>
      </p:sp>
    </p:spTree>
    <p:extLst>
      <p:ext uri="{BB962C8B-B14F-4D97-AF65-F5344CB8AC3E}">
        <p14:creationId xmlns="" xmlns:p14="http://schemas.microsoft.com/office/powerpoint/2010/main" val="2174844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https://unsplash.com/photos/yKuDZ23WIYU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880BCA-F0F0-41CC-9B21-749697CADC24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7821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https://unsplash.com/photos/w3eFhqXjkZE</a:t>
            </a:r>
          </a:p>
        </p:txBody>
      </p:sp>
    </p:spTree>
    <p:extLst>
      <p:ext uri="{BB962C8B-B14F-4D97-AF65-F5344CB8AC3E}">
        <p14:creationId xmlns="" xmlns:p14="http://schemas.microsoft.com/office/powerpoint/2010/main" val="3798853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76287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1656709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1967134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858509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782128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3/12/2025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50828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4204793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4039530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1410283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677609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664153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B5709B06-2CD8-4BA5-B53C-0C29DEF392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599539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E08DBD0-30C5-4E95-A75A-B24F4110E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E5943E1-0651-483E-A958-98BA95A45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7CDF60F-B01D-467C-8A3E-DBF7C25AC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7" name="Picture Placeholder 22">
            <a:extLst>
              <a:ext uri="{FF2B5EF4-FFF2-40B4-BE49-F238E27FC236}">
                <a16:creationId xmlns="" xmlns:a16="http://schemas.microsoft.com/office/drawing/2014/main" id="{C7CB66CD-B068-4C0E-8472-41C1A4E774B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5063" y="2754313"/>
            <a:ext cx="1920875" cy="27082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8" name="Picture Placeholder 22">
            <a:extLst>
              <a:ext uri="{FF2B5EF4-FFF2-40B4-BE49-F238E27FC236}">
                <a16:creationId xmlns="" xmlns:a16="http://schemas.microsoft.com/office/drawing/2014/main" id="{80A7C849-7B1E-4F30-AEC6-AB35C15CF63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94209" y="2754313"/>
            <a:ext cx="1920875" cy="27082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Picture Placeholder 22">
            <a:extLst>
              <a:ext uri="{FF2B5EF4-FFF2-40B4-BE49-F238E27FC236}">
                <a16:creationId xmlns="" xmlns:a16="http://schemas.microsoft.com/office/drawing/2014/main" id="{2BF70090-5BDD-4A43-8173-E809B19E850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65135" y="2754313"/>
            <a:ext cx="1920875" cy="27082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0" name="Picture Placeholder 22">
            <a:extLst>
              <a:ext uri="{FF2B5EF4-FFF2-40B4-BE49-F238E27FC236}">
                <a16:creationId xmlns="" xmlns:a16="http://schemas.microsoft.com/office/drawing/2014/main" id="{F3BAE60D-B27F-4E7D-95DB-D2D700C1328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8899" y="2754313"/>
            <a:ext cx="1920875" cy="27082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67991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8">
            <a:extLst>
              <a:ext uri="{FF2B5EF4-FFF2-40B4-BE49-F238E27FC236}">
                <a16:creationId xmlns="" xmlns:a16="http://schemas.microsoft.com/office/drawing/2014/main" id="{85CA6A9E-DF36-4E0F-814A-D3445AC61E0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76010" y="1673945"/>
            <a:ext cx="2974807" cy="2935933"/>
          </a:xfrm>
          <a:prstGeom prst="diamond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4A6D8C5D-C7D3-4D46-B63B-A3A01F35DBEB}"/>
              </a:ext>
            </a:extLst>
          </p:cNvPr>
          <p:cNvSpPr/>
          <p:nvPr userDrawn="1"/>
        </p:nvSpPr>
        <p:spPr>
          <a:xfrm>
            <a:off x="10061181" y="1654895"/>
            <a:ext cx="2130819" cy="2974032"/>
          </a:xfrm>
          <a:custGeom>
            <a:avLst/>
            <a:gdLst>
              <a:gd name="connsiteX0" fmla="*/ 1487016 w 2130264"/>
              <a:gd name="connsiteY0" fmla="*/ 0 h 2974032"/>
              <a:gd name="connsiteX1" fmla="*/ 2130264 w 2130264"/>
              <a:gd name="connsiteY1" fmla="*/ 643248 h 2974032"/>
              <a:gd name="connsiteX2" fmla="*/ 2130264 w 2130264"/>
              <a:gd name="connsiteY2" fmla="*/ 2330784 h 2974032"/>
              <a:gd name="connsiteX3" fmla="*/ 1487016 w 2130264"/>
              <a:gd name="connsiteY3" fmla="*/ 2974032 h 2974032"/>
              <a:gd name="connsiteX4" fmla="*/ 0 w 2130264"/>
              <a:gd name="connsiteY4" fmla="*/ 1487016 h 2974032"/>
              <a:gd name="connsiteX5" fmla="*/ 1487016 w 2130264"/>
              <a:gd name="connsiteY5" fmla="*/ 0 h 2974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0264" h="2974032">
                <a:moveTo>
                  <a:pt x="1487016" y="0"/>
                </a:moveTo>
                <a:lnTo>
                  <a:pt x="2130264" y="643248"/>
                </a:lnTo>
                <a:lnTo>
                  <a:pt x="2130264" y="2330784"/>
                </a:lnTo>
                <a:lnTo>
                  <a:pt x="1487016" y="2974032"/>
                </a:lnTo>
                <a:lnTo>
                  <a:pt x="0" y="1487016"/>
                </a:lnTo>
                <a:lnTo>
                  <a:pt x="14870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IN" sz="1800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="" xmlns:a16="http://schemas.microsoft.com/office/drawing/2014/main" id="{04323B08-1F9C-4667-8BA3-16785F52C6AE}"/>
              </a:ext>
            </a:extLst>
          </p:cNvPr>
          <p:cNvSpPr/>
          <p:nvPr userDrawn="1"/>
        </p:nvSpPr>
        <p:spPr>
          <a:xfrm>
            <a:off x="10061181" y="4817790"/>
            <a:ext cx="2130819" cy="2040210"/>
          </a:xfrm>
          <a:custGeom>
            <a:avLst/>
            <a:gdLst>
              <a:gd name="connsiteX0" fmla="*/ 1487016 w 2130264"/>
              <a:gd name="connsiteY0" fmla="*/ 0 h 2040210"/>
              <a:gd name="connsiteX1" fmla="*/ 2130264 w 2130264"/>
              <a:gd name="connsiteY1" fmla="*/ 643248 h 2040210"/>
              <a:gd name="connsiteX2" fmla="*/ 2130264 w 2130264"/>
              <a:gd name="connsiteY2" fmla="*/ 2040210 h 2040210"/>
              <a:gd name="connsiteX3" fmla="*/ 553194 w 2130264"/>
              <a:gd name="connsiteY3" fmla="*/ 2040210 h 2040210"/>
              <a:gd name="connsiteX4" fmla="*/ 0 w 2130264"/>
              <a:gd name="connsiteY4" fmla="*/ 1487016 h 2040210"/>
              <a:gd name="connsiteX5" fmla="*/ 1487016 w 2130264"/>
              <a:gd name="connsiteY5" fmla="*/ 0 h 20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0264" h="2040210">
                <a:moveTo>
                  <a:pt x="1487016" y="0"/>
                </a:moveTo>
                <a:lnTo>
                  <a:pt x="2130264" y="643248"/>
                </a:lnTo>
                <a:lnTo>
                  <a:pt x="2130264" y="2040210"/>
                </a:lnTo>
                <a:lnTo>
                  <a:pt x="553194" y="2040210"/>
                </a:lnTo>
                <a:lnTo>
                  <a:pt x="0" y="1487016"/>
                </a:lnTo>
                <a:lnTo>
                  <a:pt x="14870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IN" sz="1800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E343126F-E9D5-47A8-9247-F9085EBC7282}"/>
              </a:ext>
            </a:extLst>
          </p:cNvPr>
          <p:cNvSpPr/>
          <p:nvPr userDrawn="1"/>
        </p:nvSpPr>
        <p:spPr>
          <a:xfrm>
            <a:off x="6769399" y="4817790"/>
            <a:ext cx="2974807" cy="2040210"/>
          </a:xfrm>
          <a:custGeom>
            <a:avLst/>
            <a:gdLst>
              <a:gd name="connsiteX0" fmla="*/ 1487016 w 2974032"/>
              <a:gd name="connsiteY0" fmla="*/ 0 h 2040210"/>
              <a:gd name="connsiteX1" fmla="*/ 2974032 w 2974032"/>
              <a:gd name="connsiteY1" fmla="*/ 1487016 h 2040210"/>
              <a:gd name="connsiteX2" fmla="*/ 2420838 w 2974032"/>
              <a:gd name="connsiteY2" fmla="*/ 2040210 h 2040210"/>
              <a:gd name="connsiteX3" fmla="*/ 553194 w 2974032"/>
              <a:gd name="connsiteY3" fmla="*/ 2040210 h 2040210"/>
              <a:gd name="connsiteX4" fmla="*/ 0 w 2974032"/>
              <a:gd name="connsiteY4" fmla="*/ 1487016 h 2040210"/>
              <a:gd name="connsiteX5" fmla="*/ 1487016 w 2974032"/>
              <a:gd name="connsiteY5" fmla="*/ 0 h 20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74032" h="2040210">
                <a:moveTo>
                  <a:pt x="1487016" y="0"/>
                </a:moveTo>
                <a:lnTo>
                  <a:pt x="2974032" y="1487016"/>
                </a:lnTo>
                <a:lnTo>
                  <a:pt x="2420838" y="2040210"/>
                </a:lnTo>
                <a:lnTo>
                  <a:pt x="553194" y="2040210"/>
                </a:lnTo>
                <a:lnTo>
                  <a:pt x="0" y="1487016"/>
                </a:lnTo>
                <a:lnTo>
                  <a:pt x="14870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16" name="Picture Placeholder 8">
            <a:extLst>
              <a:ext uri="{FF2B5EF4-FFF2-40B4-BE49-F238E27FC236}">
                <a16:creationId xmlns="" xmlns:a16="http://schemas.microsoft.com/office/drawing/2014/main" id="{D623C755-A8CF-4B3B-85D9-05B1305E7E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56802" y="111547"/>
            <a:ext cx="2974807" cy="2935933"/>
          </a:xfrm>
          <a:prstGeom prst="diamond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17" name="Picture Placeholder 8">
            <a:extLst>
              <a:ext uri="{FF2B5EF4-FFF2-40B4-BE49-F238E27FC236}">
                <a16:creationId xmlns="" xmlns:a16="http://schemas.microsoft.com/office/drawing/2014/main" id="{E49A3546-C62D-40CD-891C-E53949274DA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56802" y="3274442"/>
            <a:ext cx="2974807" cy="2935933"/>
          </a:xfrm>
          <a:prstGeom prst="diamond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="" xmlns:a16="http://schemas.microsoft.com/office/drawing/2014/main" id="{80A6282A-8946-4F44-96E4-65664EF7864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43571" y="3274442"/>
            <a:ext cx="2974807" cy="2935933"/>
          </a:xfrm>
          <a:prstGeom prst="diamond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="" xmlns:a16="http://schemas.microsoft.com/office/drawing/2014/main" id="{5C64B146-44C8-48F3-B316-FF67C39BC0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43571" y="92497"/>
            <a:ext cx="2974807" cy="2935933"/>
          </a:xfrm>
          <a:prstGeom prst="diamond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CFB4F77C-54BD-48E0-B705-D7BA650EB655}"/>
              </a:ext>
            </a:extLst>
          </p:cNvPr>
          <p:cNvSpPr/>
          <p:nvPr userDrawn="1"/>
        </p:nvSpPr>
        <p:spPr>
          <a:xfrm>
            <a:off x="6769399" y="0"/>
            <a:ext cx="2974807" cy="1509290"/>
          </a:xfrm>
          <a:custGeom>
            <a:avLst/>
            <a:gdLst>
              <a:gd name="connsiteX0" fmla="*/ 22274 w 2974032"/>
              <a:gd name="connsiteY0" fmla="*/ 0 h 1509290"/>
              <a:gd name="connsiteX1" fmla="*/ 2951758 w 2974032"/>
              <a:gd name="connsiteY1" fmla="*/ 0 h 1509290"/>
              <a:gd name="connsiteX2" fmla="*/ 2974032 w 2974032"/>
              <a:gd name="connsiteY2" fmla="*/ 22274 h 1509290"/>
              <a:gd name="connsiteX3" fmla="*/ 1487016 w 2974032"/>
              <a:gd name="connsiteY3" fmla="*/ 1509290 h 1509290"/>
              <a:gd name="connsiteX4" fmla="*/ 0 w 2974032"/>
              <a:gd name="connsiteY4" fmla="*/ 22274 h 1509290"/>
              <a:gd name="connsiteX5" fmla="*/ 22274 w 2974032"/>
              <a:gd name="connsiteY5" fmla="*/ 0 h 150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74032" h="1509290">
                <a:moveTo>
                  <a:pt x="22274" y="0"/>
                </a:moveTo>
                <a:lnTo>
                  <a:pt x="2951758" y="0"/>
                </a:lnTo>
                <a:lnTo>
                  <a:pt x="2974032" y="22274"/>
                </a:lnTo>
                <a:lnTo>
                  <a:pt x="1487016" y="1509290"/>
                </a:lnTo>
                <a:lnTo>
                  <a:pt x="0" y="22274"/>
                </a:lnTo>
                <a:lnTo>
                  <a:pt x="2227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="" xmlns:a16="http://schemas.microsoft.com/office/drawing/2014/main" id="{B2AF329B-F71C-4AA5-8F9B-5A26BCB0AEB3}"/>
              </a:ext>
            </a:extLst>
          </p:cNvPr>
          <p:cNvSpPr/>
          <p:nvPr userDrawn="1"/>
        </p:nvSpPr>
        <p:spPr>
          <a:xfrm>
            <a:off x="10061181" y="0"/>
            <a:ext cx="2130819" cy="1509290"/>
          </a:xfrm>
          <a:custGeom>
            <a:avLst/>
            <a:gdLst>
              <a:gd name="connsiteX0" fmla="*/ 22274 w 2130264"/>
              <a:gd name="connsiteY0" fmla="*/ 0 h 1509290"/>
              <a:gd name="connsiteX1" fmla="*/ 2130264 w 2130264"/>
              <a:gd name="connsiteY1" fmla="*/ 0 h 1509290"/>
              <a:gd name="connsiteX2" fmla="*/ 2130264 w 2130264"/>
              <a:gd name="connsiteY2" fmla="*/ 866042 h 1509290"/>
              <a:gd name="connsiteX3" fmla="*/ 1487016 w 2130264"/>
              <a:gd name="connsiteY3" fmla="*/ 1509290 h 1509290"/>
              <a:gd name="connsiteX4" fmla="*/ 0 w 2130264"/>
              <a:gd name="connsiteY4" fmla="*/ 22274 h 1509290"/>
              <a:gd name="connsiteX5" fmla="*/ 22274 w 2130264"/>
              <a:gd name="connsiteY5" fmla="*/ 0 h 150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0264" h="1509290">
                <a:moveTo>
                  <a:pt x="22274" y="0"/>
                </a:moveTo>
                <a:lnTo>
                  <a:pt x="2130264" y="0"/>
                </a:lnTo>
                <a:lnTo>
                  <a:pt x="2130264" y="866042"/>
                </a:lnTo>
                <a:lnTo>
                  <a:pt x="1487016" y="1509290"/>
                </a:lnTo>
                <a:lnTo>
                  <a:pt x="0" y="22274"/>
                </a:lnTo>
                <a:lnTo>
                  <a:pt x="2227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="" xmlns:a16="http://schemas.microsoft.com/office/drawing/2014/main" id="{56AC2273-9EA0-4D4D-BAE4-8EB576A1E2B7}"/>
              </a:ext>
            </a:extLst>
          </p:cNvPr>
          <p:cNvSpPr/>
          <p:nvPr userDrawn="1"/>
        </p:nvSpPr>
        <p:spPr>
          <a:xfrm>
            <a:off x="6600187" y="0"/>
            <a:ext cx="2974807" cy="1509290"/>
          </a:xfrm>
          <a:custGeom>
            <a:avLst/>
            <a:gdLst>
              <a:gd name="connsiteX0" fmla="*/ 22274 w 2974032"/>
              <a:gd name="connsiteY0" fmla="*/ 0 h 1509290"/>
              <a:gd name="connsiteX1" fmla="*/ 2951758 w 2974032"/>
              <a:gd name="connsiteY1" fmla="*/ 0 h 1509290"/>
              <a:gd name="connsiteX2" fmla="*/ 2974032 w 2974032"/>
              <a:gd name="connsiteY2" fmla="*/ 22274 h 1509290"/>
              <a:gd name="connsiteX3" fmla="*/ 1487016 w 2974032"/>
              <a:gd name="connsiteY3" fmla="*/ 1509290 h 1509290"/>
              <a:gd name="connsiteX4" fmla="*/ 0 w 2974032"/>
              <a:gd name="connsiteY4" fmla="*/ 22274 h 1509290"/>
              <a:gd name="connsiteX5" fmla="*/ 22274 w 2974032"/>
              <a:gd name="connsiteY5" fmla="*/ 0 h 150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74032" h="1509290">
                <a:moveTo>
                  <a:pt x="22274" y="0"/>
                </a:moveTo>
                <a:lnTo>
                  <a:pt x="2951758" y="0"/>
                </a:lnTo>
                <a:lnTo>
                  <a:pt x="2974032" y="22274"/>
                </a:lnTo>
                <a:lnTo>
                  <a:pt x="1487016" y="1509290"/>
                </a:lnTo>
                <a:lnTo>
                  <a:pt x="0" y="22274"/>
                </a:lnTo>
                <a:lnTo>
                  <a:pt x="222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="" xmlns:a16="http://schemas.microsoft.com/office/drawing/2014/main" id="{C8276ACE-7C7E-4478-9C71-AC62A8AA7402}"/>
              </a:ext>
            </a:extLst>
          </p:cNvPr>
          <p:cNvSpPr/>
          <p:nvPr userDrawn="1"/>
        </p:nvSpPr>
        <p:spPr>
          <a:xfrm>
            <a:off x="9913418" y="0"/>
            <a:ext cx="2278582" cy="1509290"/>
          </a:xfrm>
          <a:custGeom>
            <a:avLst/>
            <a:gdLst>
              <a:gd name="connsiteX0" fmla="*/ 22274 w 2277989"/>
              <a:gd name="connsiteY0" fmla="*/ 0 h 1509290"/>
              <a:gd name="connsiteX1" fmla="*/ 2277989 w 2277989"/>
              <a:gd name="connsiteY1" fmla="*/ 0 h 1509290"/>
              <a:gd name="connsiteX2" fmla="*/ 2277989 w 2277989"/>
              <a:gd name="connsiteY2" fmla="*/ 718317 h 1509290"/>
              <a:gd name="connsiteX3" fmla="*/ 1487016 w 2277989"/>
              <a:gd name="connsiteY3" fmla="*/ 1509290 h 1509290"/>
              <a:gd name="connsiteX4" fmla="*/ 0 w 2277989"/>
              <a:gd name="connsiteY4" fmla="*/ 22274 h 1509290"/>
              <a:gd name="connsiteX5" fmla="*/ 22274 w 2277989"/>
              <a:gd name="connsiteY5" fmla="*/ 0 h 150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7989" h="1509290">
                <a:moveTo>
                  <a:pt x="22274" y="0"/>
                </a:moveTo>
                <a:lnTo>
                  <a:pt x="2277989" y="0"/>
                </a:lnTo>
                <a:lnTo>
                  <a:pt x="2277989" y="718317"/>
                </a:lnTo>
                <a:lnTo>
                  <a:pt x="1487016" y="1509290"/>
                </a:lnTo>
                <a:lnTo>
                  <a:pt x="0" y="22274"/>
                </a:lnTo>
                <a:lnTo>
                  <a:pt x="222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="" xmlns:a16="http://schemas.microsoft.com/office/drawing/2014/main" id="{3381CC11-5004-451A-BD88-7ABEB82298D2}"/>
              </a:ext>
            </a:extLst>
          </p:cNvPr>
          <p:cNvSpPr/>
          <p:nvPr userDrawn="1"/>
        </p:nvSpPr>
        <p:spPr>
          <a:xfrm>
            <a:off x="9913418" y="1654895"/>
            <a:ext cx="2278582" cy="2974032"/>
          </a:xfrm>
          <a:custGeom>
            <a:avLst/>
            <a:gdLst>
              <a:gd name="connsiteX0" fmla="*/ 1487016 w 2277989"/>
              <a:gd name="connsiteY0" fmla="*/ 0 h 2974032"/>
              <a:gd name="connsiteX1" fmla="*/ 2277989 w 2277989"/>
              <a:gd name="connsiteY1" fmla="*/ 790973 h 2974032"/>
              <a:gd name="connsiteX2" fmla="*/ 2277989 w 2277989"/>
              <a:gd name="connsiteY2" fmla="*/ 2183059 h 2974032"/>
              <a:gd name="connsiteX3" fmla="*/ 1487016 w 2277989"/>
              <a:gd name="connsiteY3" fmla="*/ 2974032 h 2974032"/>
              <a:gd name="connsiteX4" fmla="*/ 0 w 2277989"/>
              <a:gd name="connsiteY4" fmla="*/ 1487016 h 2974032"/>
              <a:gd name="connsiteX5" fmla="*/ 1487016 w 2277989"/>
              <a:gd name="connsiteY5" fmla="*/ 0 h 2974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7989" h="2974032">
                <a:moveTo>
                  <a:pt x="1487016" y="0"/>
                </a:moveTo>
                <a:lnTo>
                  <a:pt x="2277989" y="790973"/>
                </a:lnTo>
                <a:lnTo>
                  <a:pt x="2277989" y="2183059"/>
                </a:lnTo>
                <a:lnTo>
                  <a:pt x="1487016" y="2974032"/>
                </a:lnTo>
                <a:lnTo>
                  <a:pt x="0" y="1487016"/>
                </a:lnTo>
                <a:lnTo>
                  <a:pt x="148701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="" xmlns:a16="http://schemas.microsoft.com/office/drawing/2014/main" id="{A29844CE-D2BA-4F6B-866E-418B67DDA4D5}"/>
              </a:ext>
            </a:extLst>
          </p:cNvPr>
          <p:cNvSpPr/>
          <p:nvPr userDrawn="1"/>
        </p:nvSpPr>
        <p:spPr>
          <a:xfrm>
            <a:off x="6600187" y="4817790"/>
            <a:ext cx="2974807" cy="2040210"/>
          </a:xfrm>
          <a:custGeom>
            <a:avLst/>
            <a:gdLst>
              <a:gd name="connsiteX0" fmla="*/ 1487016 w 2974032"/>
              <a:gd name="connsiteY0" fmla="*/ 0 h 2040210"/>
              <a:gd name="connsiteX1" fmla="*/ 2974032 w 2974032"/>
              <a:gd name="connsiteY1" fmla="*/ 1487016 h 2040210"/>
              <a:gd name="connsiteX2" fmla="*/ 2420838 w 2974032"/>
              <a:gd name="connsiteY2" fmla="*/ 2040210 h 2040210"/>
              <a:gd name="connsiteX3" fmla="*/ 553194 w 2974032"/>
              <a:gd name="connsiteY3" fmla="*/ 2040210 h 2040210"/>
              <a:gd name="connsiteX4" fmla="*/ 0 w 2974032"/>
              <a:gd name="connsiteY4" fmla="*/ 1487016 h 2040210"/>
              <a:gd name="connsiteX5" fmla="*/ 1487016 w 2974032"/>
              <a:gd name="connsiteY5" fmla="*/ 0 h 20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74032" h="2040210">
                <a:moveTo>
                  <a:pt x="1487016" y="0"/>
                </a:moveTo>
                <a:lnTo>
                  <a:pt x="2974032" y="1487016"/>
                </a:lnTo>
                <a:lnTo>
                  <a:pt x="2420838" y="2040210"/>
                </a:lnTo>
                <a:lnTo>
                  <a:pt x="553194" y="2040210"/>
                </a:lnTo>
                <a:lnTo>
                  <a:pt x="0" y="1487016"/>
                </a:lnTo>
                <a:lnTo>
                  <a:pt x="148701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="" xmlns:a16="http://schemas.microsoft.com/office/drawing/2014/main" id="{E2AC19BC-D8A9-4A00-973A-6C9B75883700}"/>
              </a:ext>
            </a:extLst>
          </p:cNvPr>
          <p:cNvSpPr/>
          <p:nvPr userDrawn="1"/>
        </p:nvSpPr>
        <p:spPr>
          <a:xfrm>
            <a:off x="9913419" y="4817790"/>
            <a:ext cx="2278582" cy="2040210"/>
          </a:xfrm>
          <a:custGeom>
            <a:avLst/>
            <a:gdLst>
              <a:gd name="connsiteX0" fmla="*/ 1487016 w 2277989"/>
              <a:gd name="connsiteY0" fmla="*/ 0 h 2040210"/>
              <a:gd name="connsiteX1" fmla="*/ 2277989 w 2277989"/>
              <a:gd name="connsiteY1" fmla="*/ 790973 h 2040210"/>
              <a:gd name="connsiteX2" fmla="*/ 2277989 w 2277989"/>
              <a:gd name="connsiteY2" fmla="*/ 2040210 h 2040210"/>
              <a:gd name="connsiteX3" fmla="*/ 553194 w 2277989"/>
              <a:gd name="connsiteY3" fmla="*/ 2040210 h 2040210"/>
              <a:gd name="connsiteX4" fmla="*/ 0 w 2277989"/>
              <a:gd name="connsiteY4" fmla="*/ 1487016 h 2040210"/>
              <a:gd name="connsiteX5" fmla="*/ 1487016 w 2277989"/>
              <a:gd name="connsiteY5" fmla="*/ 0 h 20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7989" h="2040210">
                <a:moveTo>
                  <a:pt x="1487016" y="0"/>
                </a:moveTo>
                <a:lnTo>
                  <a:pt x="2277989" y="790973"/>
                </a:lnTo>
                <a:lnTo>
                  <a:pt x="2277989" y="2040210"/>
                </a:lnTo>
                <a:lnTo>
                  <a:pt x="553194" y="2040210"/>
                </a:lnTo>
                <a:lnTo>
                  <a:pt x="0" y="1487016"/>
                </a:lnTo>
                <a:lnTo>
                  <a:pt x="148701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84677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506278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74218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4889336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7509093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4195149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3/12/2025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56744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6184634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41580294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6944495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638029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1587926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B5709B06-2CD8-4BA5-B53C-0C29DEF392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40217860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A39219-53EE-4095-9DBC-5824C8534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3245"/>
            <a:ext cx="6507480" cy="711321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98DB327E-24C7-4802-BCAF-751DE5C16E6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56525" y="0"/>
            <a:ext cx="4435475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8170659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E08DBD0-30C5-4E95-A75A-B24F4110E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E5943E1-0651-483E-A958-98BA95A45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7CDF60F-B01D-467C-8A3E-DBF7C25AC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7" name="Picture Placeholder 22">
            <a:extLst>
              <a:ext uri="{FF2B5EF4-FFF2-40B4-BE49-F238E27FC236}">
                <a16:creationId xmlns="" xmlns:a16="http://schemas.microsoft.com/office/drawing/2014/main" id="{C7CB66CD-B068-4C0E-8472-41C1A4E774B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5063" y="2754313"/>
            <a:ext cx="1920875" cy="27082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8" name="Picture Placeholder 22">
            <a:extLst>
              <a:ext uri="{FF2B5EF4-FFF2-40B4-BE49-F238E27FC236}">
                <a16:creationId xmlns="" xmlns:a16="http://schemas.microsoft.com/office/drawing/2014/main" id="{80A7C849-7B1E-4F30-AEC6-AB35C15CF63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94209" y="2754313"/>
            <a:ext cx="1920875" cy="27082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Picture Placeholder 22">
            <a:extLst>
              <a:ext uri="{FF2B5EF4-FFF2-40B4-BE49-F238E27FC236}">
                <a16:creationId xmlns="" xmlns:a16="http://schemas.microsoft.com/office/drawing/2014/main" id="{2BF70090-5BDD-4A43-8173-E809B19E850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65135" y="2754313"/>
            <a:ext cx="1920875" cy="27082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0" name="Picture Placeholder 22">
            <a:extLst>
              <a:ext uri="{FF2B5EF4-FFF2-40B4-BE49-F238E27FC236}">
                <a16:creationId xmlns="" xmlns:a16="http://schemas.microsoft.com/office/drawing/2014/main" id="{F3BAE60D-B27F-4E7D-95DB-D2D700C1328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8899" y="2754313"/>
            <a:ext cx="1920875" cy="27082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64872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8">
            <a:extLst>
              <a:ext uri="{FF2B5EF4-FFF2-40B4-BE49-F238E27FC236}">
                <a16:creationId xmlns="" xmlns:a16="http://schemas.microsoft.com/office/drawing/2014/main" id="{85CA6A9E-DF36-4E0F-814A-D3445AC61E0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76010" y="1673945"/>
            <a:ext cx="2974807" cy="2935933"/>
          </a:xfrm>
          <a:prstGeom prst="diamond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4A6D8C5D-C7D3-4D46-B63B-A3A01F35DBEB}"/>
              </a:ext>
            </a:extLst>
          </p:cNvPr>
          <p:cNvSpPr/>
          <p:nvPr userDrawn="1"/>
        </p:nvSpPr>
        <p:spPr>
          <a:xfrm>
            <a:off x="10061181" y="1654895"/>
            <a:ext cx="2130819" cy="2974032"/>
          </a:xfrm>
          <a:custGeom>
            <a:avLst/>
            <a:gdLst>
              <a:gd name="connsiteX0" fmla="*/ 1487016 w 2130264"/>
              <a:gd name="connsiteY0" fmla="*/ 0 h 2974032"/>
              <a:gd name="connsiteX1" fmla="*/ 2130264 w 2130264"/>
              <a:gd name="connsiteY1" fmla="*/ 643248 h 2974032"/>
              <a:gd name="connsiteX2" fmla="*/ 2130264 w 2130264"/>
              <a:gd name="connsiteY2" fmla="*/ 2330784 h 2974032"/>
              <a:gd name="connsiteX3" fmla="*/ 1487016 w 2130264"/>
              <a:gd name="connsiteY3" fmla="*/ 2974032 h 2974032"/>
              <a:gd name="connsiteX4" fmla="*/ 0 w 2130264"/>
              <a:gd name="connsiteY4" fmla="*/ 1487016 h 2974032"/>
              <a:gd name="connsiteX5" fmla="*/ 1487016 w 2130264"/>
              <a:gd name="connsiteY5" fmla="*/ 0 h 2974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0264" h="2974032">
                <a:moveTo>
                  <a:pt x="1487016" y="0"/>
                </a:moveTo>
                <a:lnTo>
                  <a:pt x="2130264" y="643248"/>
                </a:lnTo>
                <a:lnTo>
                  <a:pt x="2130264" y="2330784"/>
                </a:lnTo>
                <a:lnTo>
                  <a:pt x="1487016" y="2974032"/>
                </a:lnTo>
                <a:lnTo>
                  <a:pt x="0" y="1487016"/>
                </a:lnTo>
                <a:lnTo>
                  <a:pt x="14870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IN" sz="1800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="" xmlns:a16="http://schemas.microsoft.com/office/drawing/2014/main" id="{04323B08-1F9C-4667-8BA3-16785F52C6AE}"/>
              </a:ext>
            </a:extLst>
          </p:cNvPr>
          <p:cNvSpPr/>
          <p:nvPr userDrawn="1"/>
        </p:nvSpPr>
        <p:spPr>
          <a:xfrm>
            <a:off x="10061181" y="4817790"/>
            <a:ext cx="2130819" cy="2040210"/>
          </a:xfrm>
          <a:custGeom>
            <a:avLst/>
            <a:gdLst>
              <a:gd name="connsiteX0" fmla="*/ 1487016 w 2130264"/>
              <a:gd name="connsiteY0" fmla="*/ 0 h 2040210"/>
              <a:gd name="connsiteX1" fmla="*/ 2130264 w 2130264"/>
              <a:gd name="connsiteY1" fmla="*/ 643248 h 2040210"/>
              <a:gd name="connsiteX2" fmla="*/ 2130264 w 2130264"/>
              <a:gd name="connsiteY2" fmla="*/ 2040210 h 2040210"/>
              <a:gd name="connsiteX3" fmla="*/ 553194 w 2130264"/>
              <a:gd name="connsiteY3" fmla="*/ 2040210 h 2040210"/>
              <a:gd name="connsiteX4" fmla="*/ 0 w 2130264"/>
              <a:gd name="connsiteY4" fmla="*/ 1487016 h 2040210"/>
              <a:gd name="connsiteX5" fmla="*/ 1487016 w 2130264"/>
              <a:gd name="connsiteY5" fmla="*/ 0 h 20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0264" h="2040210">
                <a:moveTo>
                  <a:pt x="1487016" y="0"/>
                </a:moveTo>
                <a:lnTo>
                  <a:pt x="2130264" y="643248"/>
                </a:lnTo>
                <a:lnTo>
                  <a:pt x="2130264" y="2040210"/>
                </a:lnTo>
                <a:lnTo>
                  <a:pt x="553194" y="2040210"/>
                </a:lnTo>
                <a:lnTo>
                  <a:pt x="0" y="1487016"/>
                </a:lnTo>
                <a:lnTo>
                  <a:pt x="14870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IN" sz="1800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E343126F-E9D5-47A8-9247-F9085EBC7282}"/>
              </a:ext>
            </a:extLst>
          </p:cNvPr>
          <p:cNvSpPr/>
          <p:nvPr userDrawn="1"/>
        </p:nvSpPr>
        <p:spPr>
          <a:xfrm>
            <a:off x="6769399" y="4817790"/>
            <a:ext cx="2974807" cy="2040210"/>
          </a:xfrm>
          <a:custGeom>
            <a:avLst/>
            <a:gdLst>
              <a:gd name="connsiteX0" fmla="*/ 1487016 w 2974032"/>
              <a:gd name="connsiteY0" fmla="*/ 0 h 2040210"/>
              <a:gd name="connsiteX1" fmla="*/ 2974032 w 2974032"/>
              <a:gd name="connsiteY1" fmla="*/ 1487016 h 2040210"/>
              <a:gd name="connsiteX2" fmla="*/ 2420838 w 2974032"/>
              <a:gd name="connsiteY2" fmla="*/ 2040210 h 2040210"/>
              <a:gd name="connsiteX3" fmla="*/ 553194 w 2974032"/>
              <a:gd name="connsiteY3" fmla="*/ 2040210 h 2040210"/>
              <a:gd name="connsiteX4" fmla="*/ 0 w 2974032"/>
              <a:gd name="connsiteY4" fmla="*/ 1487016 h 2040210"/>
              <a:gd name="connsiteX5" fmla="*/ 1487016 w 2974032"/>
              <a:gd name="connsiteY5" fmla="*/ 0 h 20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74032" h="2040210">
                <a:moveTo>
                  <a:pt x="1487016" y="0"/>
                </a:moveTo>
                <a:lnTo>
                  <a:pt x="2974032" y="1487016"/>
                </a:lnTo>
                <a:lnTo>
                  <a:pt x="2420838" y="2040210"/>
                </a:lnTo>
                <a:lnTo>
                  <a:pt x="553194" y="2040210"/>
                </a:lnTo>
                <a:lnTo>
                  <a:pt x="0" y="1487016"/>
                </a:lnTo>
                <a:lnTo>
                  <a:pt x="14870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16" name="Picture Placeholder 8">
            <a:extLst>
              <a:ext uri="{FF2B5EF4-FFF2-40B4-BE49-F238E27FC236}">
                <a16:creationId xmlns="" xmlns:a16="http://schemas.microsoft.com/office/drawing/2014/main" id="{D623C755-A8CF-4B3B-85D9-05B1305E7E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56802" y="111547"/>
            <a:ext cx="2974807" cy="2935933"/>
          </a:xfrm>
          <a:prstGeom prst="diamond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17" name="Picture Placeholder 8">
            <a:extLst>
              <a:ext uri="{FF2B5EF4-FFF2-40B4-BE49-F238E27FC236}">
                <a16:creationId xmlns="" xmlns:a16="http://schemas.microsoft.com/office/drawing/2014/main" id="{E49A3546-C62D-40CD-891C-E53949274DA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56802" y="3274442"/>
            <a:ext cx="2974807" cy="2935933"/>
          </a:xfrm>
          <a:prstGeom prst="diamond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="" xmlns:a16="http://schemas.microsoft.com/office/drawing/2014/main" id="{80A6282A-8946-4F44-96E4-65664EF7864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43571" y="3274442"/>
            <a:ext cx="2974807" cy="2935933"/>
          </a:xfrm>
          <a:prstGeom prst="diamond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="" xmlns:a16="http://schemas.microsoft.com/office/drawing/2014/main" id="{5C64B146-44C8-48F3-B316-FF67C39BC0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43571" y="92497"/>
            <a:ext cx="2974807" cy="2935933"/>
          </a:xfrm>
          <a:prstGeom prst="diamond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CFB4F77C-54BD-48E0-B705-D7BA650EB655}"/>
              </a:ext>
            </a:extLst>
          </p:cNvPr>
          <p:cNvSpPr/>
          <p:nvPr userDrawn="1"/>
        </p:nvSpPr>
        <p:spPr>
          <a:xfrm>
            <a:off x="6769399" y="0"/>
            <a:ext cx="2974807" cy="1509290"/>
          </a:xfrm>
          <a:custGeom>
            <a:avLst/>
            <a:gdLst>
              <a:gd name="connsiteX0" fmla="*/ 22274 w 2974032"/>
              <a:gd name="connsiteY0" fmla="*/ 0 h 1509290"/>
              <a:gd name="connsiteX1" fmla="*/ 2951758 w 2974032"/>
              <a:gd name="connsiteY1" fmla="*/ 0 h 1509290"/>
              <a:gd name="connsiteX2" fmla="*/ 2974032 w 2974032"/>
              <a:gd name="connsiteY2" fmla="*/ 22274 h 1509290"/>
              <a:gd name="connsiteX3" fmla="*/ 1487016 w 2974032"/>
              <a:gd name="connsiteY3" fmla="*/ 1509290 h 1509290"/>
              <a:gd name="connsiteX4" fmla="*/ 0 w 2974032"/>
              <a:gd name="connsiteY4" fmla="*/ 22274 h 1509290"/>
              <a:gd name="connsiteX5" fmla="*/ 22274 w 2974032"/>
              <a:gd name="connsiteY5" fmla="*/ 0 h 150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74032" h="1509290">
                <a:moveTo>
                  <a:pt x="22274" y="0"/>
                </a:moveTo>
                <a:lnTo>
                  <a:pt x="2951758" y="0"/>
                </a:lnTo>
                <a:lnTo>
                  <a:pt x="2974032" y="22274"/>
                </a:lnTo>
                <a:lnTo>
                  <a:pt x="1487016" y="1509290"/>
                </a:lnTo>
                <a:lnTo>
                  <a:pt x="0" y="22274"/>
                </a:lnTo>
                <a:lnTo>
                  <a:pt x="2227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="" xmlns:a16="http://schemas.microsoft.com/office/drawing/2014/main" id="{B2AF329B-F71C-4AA5-8F9B-5A26BCB0AEB3}"/>
              </a:ext>
            </a:extLst>
          </p:cNvPr>
          <p:cNvSpPr/>
          <p:nvPr userDrawn="1"/>
        </p:nvSpPr>
        <p:spPr>
          <a:xfrm>
            <a:off x="10061181" y="0"/>
            <a:ext cx="2130819" cy="1509290"/>
          </a:xfrm>
          <a:custGeom>
            <a:avLst/>
            <a:gdLst>
              <a:gd name="connsiteX0" fmla="*/ 22274 w 2130264"/>
              <a:gd name="connsiteY0" fmla="*/ 0 h 1509290"/>
              <a:gd name="connsiteX1" fmla="*/ 2130264 w 2130264"/>
              <a:gd name="connsiteY1" fmla="*/ 0 h 1509290"/>
              <a:gd name="connsiteX2" fmla="*/ 2130264 w 2130264"/>
              <a:gd name="connsiteY2" fmla="*/ 866042 h 1509290"/>
              <a:gd name="connsiteX3" fmla="*/ 1487016 w 2130264"/>
              <a:gd name="connsiteY3" fmla="*/ 1509290 h 1509290"/>
              <a:gd name="connsiteX4" fmla="*/ 0 w 2130264"/>
              <a:gd name="connsiteY4" fmla="*/ 22274 h 1509290"/>
              <a:gd name="connsiteX5" fmla="*/ 22274 w 2130264"/>
              <a:gd name="connsiteY5" fmla="*/ 0 h 150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0264" h="1509290">
                <a:moveTo>
                  <a:pt x="22274" y="0"/>
                </a:moveTo>
                <a:lnTo>
                  <a:pt x="2130264" y="0"/>
                </a:lnTo>
                <a:lnTo>
                  <a:pt x="2130264" y="866042"/>
                </a:lnTo>
                <a:lnTo>
                  <a:pt x="1487016" y="1509290"/>
                </a:lnTo>
                <a:lnTo>
                  <a:pt x="0" y="22274"/>
                </a:lnTo>
                <a:lnTo>
                  <a:pt x="2227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="" xmlns:a16="http://schemas.microsoft.com/office/drawing/2014/main" id="{56AC2273-9EA0-4D4D-BAE4-8EB576A1E2B7}"/>
              </a:ext>
            </a:extLst>
          </p:cNvPr>
          <p:cNvSpPr/>
          <p:nvPr userDrawn="1"/>
        </p:nvSpPr>
        <p:spPr>
          <a:xfrm>
            <a:off x="6600187" y="0"/>
            <a:ext cx="2974807" cy="1509290"/>
          </a:xfrm>
          <a:custGeom>
            <a:avLst/>
            <a:gdLst>
              <a:gd name="connsiteX0" fmla="*/ 22274 w 2974032"/>
              <a:gd name="connsiteY0" fmla="*/ 0 h 1509290"/>
              <a:gd name="connsiteX1" fmla="*/ 2951758 w 2974032"/>
              <a:gd name="connsiteY1" fmla="*/ 0 h 1509290"/>
              <a:gd name="connsiteX2" fmla="*/ 2974032 w 2974032"/>
              <a:gd name="connsiteY2" fmla="*/ 22274 h 1509290"/>
              <a:gd name="connsiteX3" fmla="*/ 1487016 w 2974032"/>
              <a:gd name="connsiteY3" fmla="*/ 1509290 h 1509290"/>
              <a:gd name="connsiteX4" fmla="*/ 0 w 2974032"/>
              <a:gd name="connsiteY4" fmla="*/ 22274 h 1509290"/>
              <a:gd name="connsiteX5" fmla="*/ 22274 w 2974032"/>
              <a:gd name="connsiteY5" fmla="*/ 0 h 150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74032" h="1509290">
                <a:moveTo>
                  <a:pt x="22274" y="0"/>
                </a:moveTo>
                <a:lnTo>
                  <a:pt x="2951758" y="0"/>
                </a:lnTo>
                <a:lnTo>
                  <a:pt x="2974032" y="22274"/>
                </a:lnTo>
                <a:lnTo>
                  <a:pt x="1487016" y="1509290"/>
                </a:lnTo>
                <a:lnTo>
                  <a:pt x="0" y="22274"/>
                </a:lnTo>
                <a:lnTo>
                  <a:pt x="222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="" xmlns:a16="http://schemas.microsoft.com/office/drawing/2014/main" id="{C8276ACE-7C7E-4478-9C71-AC62A8AA7402}"/>
              </a:ext>
            </a:extLst>
          </p:cNvPr>
          <p:cNvSpPr/>
          <p:nvPr userDrawn="1"/>
        </p:nvSpPr>
        <p:spPr>
          <a:xfrm>
            <a:off x="9913418" y="0"/>
            <a:ext cx="2278582" cy="1509290"/>
          </a:xfrm>
          <a:custGeom>
            <a:avLst/>
            <a:gdLst>
              <a:gd name="connsiteX0" fmla="*/ 22274 w 2277989"/>
              <a:gd name="connsiteY0" fmla="*/ 0 h 1509290"/>
              <a:gd name="connsiteX1" fmla="*/ 2277989 w 2277989"/>
              <a:gd name="connsiteY1" fmla="*/ 0 h 1509290"/>
              <a:gd name="connsiteX2" fmla="*/ 2277989 w 2277989"/>
              <a:gd name="connsiteY2" fmla="*/ 718317 h 1509290"/>
              <a:gd name="connsiteX3" fmla="*/ 1487016 w 2277989"/>
              <a:gd name="connsiteY3" fmla="*/ 1509290 h 1509290"/>
              <a:gd name="connsiteX4" fmla="*/ 0 w 2277989"/>
              <a:gd name="connsiteY4" fmla="*/ 22274 h 1509290"/>
              <a:gd name="connsiteX5" fmla="*/ 22274 w 2277989"/>
              <a:gd name="connsiteY5" fmla="*/ 0 h 150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7989" h="1509290">
                <a:moveTo>
                  <a:pt x="22274" y="0"/>
                </a:moveTo>
                <a:lnTo>
                  <a:pt x="2277989" y="0"/>
                </a:lnTo>
                <a:lnTo>
                  <a:pt x="2277989" y="718317"/>
                </a:lnTo>
                <a:lnTo>
                  <a:pt x="1487016" y="1509290"/>
                </a:lnTo>
                <a:lnTo>
                  <a:pt x="0" y="22274"/>
                </a:lnTo>
                <a:lnTo>
                  <a:pt x="222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="" xmlns:a16="http://schemas.microsoft.com/office/drawing/2014/main" id="{3381CC11-5004-451A-BD88-7ABEB82298D2}"/>
              </a:ext>
            </a:extLst>
          </p:cNvPr>
          <p:cNvSpPr/>
          <p:nvPr userDrawn="1"/>
        </p:nvSpPr>
        <p:spPr>
          <a:xfrm>
            <a:off x="9913418" y="1654895"/>
            <a:ext cx="2278582" cy="2974032"/>
          </a:xfrm>
          <a:custGeom>
            <a:avLst/>
            <a:gdLst>
              <a:gd name="connsiteX0" fmla="*/ 1487016 w 2277989"/>
              <a:gd name="connsiteY0" fmla="*/ 0 h 2974032"/>
              <a:gd name="connsiteX1" fmla="*/ 2277989 w 2277989"/>
              <a:gd name="connsiteY1" fmla="*/ 790973 h 2974032"/>
              <a:gd name="connsiteX2" fmla="*/ 2277989 w 2277989"/>
              <a:gd name="connsiteY2" fmla="*/ 2183059 h 2974032"/>
              <a:gd name="connsiteX3" fmla="*/ 1487016 w 2277989"/>
              <a:gd name="connsiteY3" fmla="*/ 2974032 h 2974032"/>
              <a:gd name="connsiteX4" fmla="*/ 0 w 2277989"/>
              <a:gd name="connsiteY4" fmla="*/ 1487016 h 2974032"/>
              <a:gd name="connsiteX5" fmla="*/ 1487016 w 2277989"/>
              <a:gd name="connsiteY5" fmla="*/ 0 h 2974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7989" h="2974032">
                <a:moveTo>
                  <a:pt x="1487016" y="0"/>
                </a:moveTo>
                <a:lnTo>
                  <a:pt x="2277989" y="790973"/>
                </a:lnTo>
                <a:lnTo>
                  <a:pt x="2277989" y="2183059"/>
                </a:lnTo>
                <a:lnTo>
                  <a:pt x="1487016" y="2974032"/>
                </a:lnTo>
                <a:lnTo>
                  <a:pt x="0" y="1487016"/>
                </a:lnTo>
                <a:lnTo>
                  <a:pt x="148701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="" xmlns:a16="http://schemas.microsoft.com/office/drawing/2014/main" id="{A29844CE-D2BA-4F6B-866E-418B67DDA4D5}"/>
              </a:ext>
            </a:extLst>
          </p:cNvPr>
          <p:cNvSpPr/>
          <p:nvPr userDrawn="1"/>
        </p:nvSpPr>
        <p:spPr>
          <a:xfrm>
            <a:off x="6600187" y="4817790"/>
            <a:ext cx="2974807" cy="2040210"/>
          </a:xfrm>
          <a:custGeom>
            <a:avLst/>
            <a:gdLst>
              <a:gd name="connsiteX0" fmla="*/ 1487016 w 2974032"/>
              <a:gd name="connsiteY0" fmla="*/ 0 h 2040210"/>
              <a:gd name="connsiteX1" fmla="*/ 2974032 w 2974032"/>
              <a:gd name="connsiteY1" fmla="*/ 1487016 h 2040210"/>
              <a:gd name="connsiteX2" fmla="*/ 2420838 w 2974032"/>
              <a:gd name="connsiteY2" fmla="*/ 2040210 h 2040210"/>
              <a:gd name="connsiteX3" fmla="*/ 553194 w 2974032"/>
              <a:gd name="connsiteY3" fmla="*/ 2040210 h 2040210"/>
              <a:gd name="connsiteX4" fmla="*/ 0 w 2974032"/>
              <a:gd name="connsiteY4" fmla="*/ 1487016 h 2040210"/>
              <a:gd name="connsiteX5" fmla="*/ 1487016 w 2974032"/>
              <a:gd name="connsiteY5" fmla="*/ 0 h 20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74032" h="2040210">
                <a:moveTo>
                  <a:pt x="1487016" y="0"/>
                </a:moveTo>
                <a:lnTo>
                  <a:pt x="2974032" y="1487016"/>
                </a:lnTo>
                <a:lnTo>
                  <a:pt x="2420838" y="2040210"/>
                </a:lnTo>
                <a:lnTo>
                  <a:pt x="553194" y="2040210"/>
                </a:lnTo>
                <a:lnTo>
                  <a:pt x="0" y="1487016"/>
                </a:lnTo>
                <a:lnTo>
                  <a:pt x="148701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="" xmlns:a16="http://schemas.microsoft.com/office/drawing/2014/main" id="{E2AC19BC-D8A9-4A00-973A-6C9B75883700}"/>
              </a:ext>
            </a:extLst>
          </p:cNvPr>
          <p:cNvSpPr/>
          <p:nvPr userDrawn="1"/>
        </p:nvSpPr>
        <p:spPr>
          <a:xfrm>
            <a:off x="9913419" y="4817790"/>
            <a:ext cx="2278582" cy="2040210"/>
          </a:xfrm>
          <a:custGeom>
            <a:avLst/>
            <a:gdLst>
              <a:gd name="connsiteX0" fmla="*/ 1487016 w 2277989"/>
              <a:gd name="connsiteY0" fmla="*/ 0 h 2040210"/>
              <a:gd name="connsiteX1" fmla="*/ 2277989 w 2277989"/>
              <a:gd name="connsiteY1" fmla="*/ 790973 h 2040210"/>
              <a:gd name="connsiteX2" fmla="*/ 2277989 w 2277989"/>
              <a:gd name="connsiteY2" fmla="*/ 2040210 h 2040210"/>
              <a:gd name="connsiteX3" fmla="*/ 553194 w 2277989"/>
              <a:gd name="connsiteY3" fmla="*/ 2040210 h 2040210"/>
              <a:gd name="connsiteX4" fmla="*/ 0 w 2277989"/>
              <a:gd name="connsiteY4" fmla="*/ 1487016 h 2040210"/>
              <a:gd name="connsiteX5" fmla="*/ 1487016 w 2277989"/>
              <a:gd name="connsiteY5" fmla="*/ 0 h 20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7989" h="2040210">
                <a:moveTo>
                  <a:pt x="1487016" y="0"/>
                </a:moveTo>
                <a:lnTo>
                  <a:pt x="2277989" y="790973"/>
                </a:lnTo>
                <a:lnTo>
                  <a:pt x="2277989" y="2040210"/>
                </a:lnTo>
                <a:lnTo>
                  <a:pt x="553194" y="2040210"/>
                </a:lnTo>
                <a:lnTo>
                  <a:pt x="0" y="1487016"/>
                </a:lnTo>
                <a:lnTo>
                  <a:pt x="148701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1696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606927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9" r:id="rId12"/>
    <p:sldLayoutId id="2147483664" r:id="rId13"/>
    <p:sldLayoutId id="214748372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65A1C-A125-4179-9C5E-DF5CFF52C1BF}" type="datetimeFigureOut">
              <a:rPr lang="en-IN" smtClean="0"/>
              <a:pPr/>
              <a:t>12-03-2025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81689-FBDD-414C-A434-9D91382F45F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177477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geoffreydromard.com/real-estate-agents-profession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pngall.com/house-png/download/35218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4" Type="http://schemas.openxmlformats.org/officeDocument/2006/relationships/hyperlink" Target="https://christianmcmahon.com/category/it-process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9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hyperlink" Target="https://askleo.com/is-wi-fi-provided-by-my-landlord-safe/" TargetMode="External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20" descr="A house with a fence in front of a building&#10;&#10;Description automatically generated">
            <a:extLst>
              <a:ext uri="{FF2B5EF4-FFF2-40B4-BE49-F238E27FC236}">
                <a16:creationId xmlns="" xmlns:a16="http://schemas.microsoft.com/office/drawing/2014/main" id="{ED8CC29F-09D3-43F1-9899-F518E3970F3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Picture Placeholder 17" descr="An old brick building&#10;&#10;Description automatically generated">
            <a:extLst>
              <a:ext uri="{FF2B5EF4-FFF2-40B4-BE49-F238E27FC236}">
                <a16:creationId xmlns="" xmlns:a16="http://schemas.microsoft.com/office/drawing/2014/main" id="{7F1F67B9-ECA1-4EAB-B9F4-07651DFD94F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icture Placeholder 11" descr="A house with a lawn in front of a building&#10;&#10;Description automatically generated">
            <a:extLst>
              <a:ext uri="{FF2B5EF4-FFF2-40B4-BE49-F238E27FC236}">
                <a16:creationId xmlns="" xmlns:a16="http://schemas.microsoft.com/office/drawing/2014/main" id="{1C6FFF7A-1CF8-46EB-AA6D-15D86B4F1B7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Picture Placeholder 15" descr="A house with trees in the background&#10;&#10;Description automatically generated">
            <a:extLst>
              <a:ext uri="{FF2B5EF4-FFF2-40B4-BE49-F238E27FC236}">
                <a16:creationId xmlns="" xmlns:a16="http://schemas.microsoft.com/office/drawing/2014/main" id="{22B1FF7C-559C-4580-AC75-0141646AA9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0" name="Picture Placeholder 9" descr="A small house in a body of water&#10;&#10;Description automatically generated">
            <a:extLst>
              <a:ext uri="{FF2B5EF4-FFF2-40B4-BE49-F238E27FC236}">
                <a16:creationId xmlns="" xmlns:a16="http://schemas.microsoft.com/office/drawing/2014/main" id="{3A6B5F3C-4D93-459C-90EE-A562089B5D1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>
            <a:solidFill>
              <a:schemeClr val="accent6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863D0AF3-467E-4C8C-844A-C568066D04C9}"/>
              </a:ext>
            </a:extLst>
          </p:cNvPr>
          <p:cNvSpPr/>
          <p:nvPr/>
        </p:nvSpPr>
        <p:spPr>
          <a:xfrm>
            <a:off x="-268897" y="2229038"/>
            <a:ext cx="58201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kern="0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Home Buyer Workshop </a:t>
            </a:r>
          </a:p>
          <a:p>
            <a:pPr algn="ctr"/>
            <a:r>
              <a:rPr lang="en-US" sz="3600" b="1" kern="0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kern="0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03/18/2025</a:t>
            </a:r>
            <a:r>
              <a:rPr lang="en-US" sz="3600" b="1" kern="0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3600" b="1" kern="0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6A6361BE-243C-4EB1-B8E4-F4CF8D2FC88F}"/>
              </a:ext>
            </a:extLst>
          </p:cNvPr>
          <p:cNvCxnSpPr/>
          <p:nvPr/>
        </p:nvCxnSpPr>
        <p:spPr>
          <a:xfrm>
            <a:off x="473836" y="3951549"/>
            <a:ext cx="3723832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90CD1A49-C824-4685-B983-997293B2DB18}"/>
              </a:ext>
            </a:extLst>
          </p:cNvPr>
          <p:cNvSpPr txBox="1"/>
          <p:nvPr/>
        </p:nvSpPr>
        <p:spPr>
          <a:xfrm>
            <a:off x="168650" y="4185209"/>
            <a:ext cx="4907355" cy="22159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 kern="0" spc="100" dirty="0" smtClean="0">
                <a:latin typeface="Arial" pitchFamily="34" charset="0"/>
                <a:cs typeface="Arial" pitchFamily="34" charset="0"/>
              </a:rPr>
              <a:t>MERRIMACK VALLEY </a:t>
            </a:r>
          </a:p>
          <a:p>
            <a:pPr algn="ctr"/>
            <a:r>
              <a:rPr lang="en-US" sz="3600" b="1" kern="0" spc="100" dirty="0" smtClean="0">
                <a:latin typeface="Arial" pitchFamily="34" charset="0"/>
                <a:cs typeface="Arial" pitchFamily="34" charset="0"/>
              </a:rPr>
              <a:t>HOUSING PARTNERSHIP </a:t>
            </a:r>
            <a:endParaRPr lang="en-US" sz="3600" b="1" kern="0" spc="1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71159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BEECCD0-DC81-472F-BA03-46EB9F2DF3B0}"/>
              </a:ext>
            </a:extLst>
          </p:cNvPr>
          <p:cNvSpPr/>
          <p:nvPr/>
        </p:nvSpPr>
        <p:spPr>
          <a:xfrm>
            <a:off x="6914508" y="1458930"/>
            <a:ext cx="5277492" cy="44692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10">
            <a:extLst>
              <a:ext uri="{FF2B5EF4-FFF2-40B4-BE49-F238E27FC236}">
                <a16:creationId xmlns="" xmlns:a16="http://schemas.microsoft.com/office/drawing/2014/main" id="{677A5B71-A8F4-4878-B3A3-A3A6D0248FA0}"/>
              </a:ext>
            </a:extLst>
          </p:cNvPr>
          <p:cNvSpPr txBox="1"/>
          <p:nvPr/>
        </p:nvSpPr>
        <p:spPr>
          <a:xfrm>
            <a:off x="292656" y="421979"/>
            <a:ext cx="112296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6"/>
                </a:solidFill>
                <a:latin typeface="Arial Black" panose="020B0A04020102020204" pitchFamily="34" charset="0"/>
              </a:rPr>
              <a:t>ROLE OF YOUR REAL ESTATE AGENT</a:t>
            </a:r>
          </a:p>
          <a:p>
            <a:endParaRPr lang="en-US" sz="2400" b="1" u="sng" dirty="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11A4FAA9-B6D0-49E6-9D73-E00CA26446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780944" y="2166587"/>
            <a:ext cx="4772581" cy="408157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BD5B293-C3E1-49EE-8A33-E17632E39F2C}"/>
              </a:ext>
            </a:extLst>
          </p:cNvPr>
          <p:cNvSpPr/>
          <p:nvPr/>
        </p:nvSpPr>
        <p:spPr>
          <a:xfrm>
            <a:off x="292656" y="1362862"/>
            <a:ext cx="6488288" cy="4884624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r>
              <a:rPr lang="en-US" sz="2800" b="1" dirty="0"/>
              <a:t> </a:t>
            </a:r>
            <a:r>
              <a:rPr lang="en-US" sz="2800" b="1" dirty="0" smtClean="0"/>
              <a:t>AGENCY </a:t>
            </a:r>
            <a:r>
              <a:rPr lang="en-US" sz="2800" b="1" dirty="0"/>
              <a:t>RELATIONSHIPS </a:t>
            </a:r>
          </a:p>
          <a:p>
            <a:pPr lvl="1">
              <a:buChar char="•"/>
            </a:pPr>
            <a:r>
              <a:rPr lang="en-US" dirty="0"/>
              <a:t> Buyer Agent</a:t>
            </a:r>
          </a:p>
          <a:p>
            <a:pPr lvl="1">
              <a:buChar char="•"/>
            </a:pPr>
            <a:r>
              <a:rPr lang="en-US" dirty="0"/>
              <a:t> Seller Agent </a:t>
            </a:r>
          </a:p>
          <a:p>
            <a:pPr lvl="1">
              <a:buChar char="•"/>
            </a:pPr>
            <a:r>
              <a:rPr lang="en-US" dirty="0"/>
              <a:t> Dual Agent</a:t>
            </a:r>
          </a:p>
          <a:p>
            <a:pPr lvl="1">
              <a:buChar char="•"/>
            </a:pPr>
            <a:r>
              <a:rPr lang="en-US" dirty="0"/>
              <a:t> Facilitator</a:t>
            </a:r>
          </a:p>
          <a:p>
            <a:pPr lvl="1"/>
            <a:endParaRPr lang="en-US" dirty="0"/>
          </a:p>
          <a:p>
            <a:pPr lvl="0">
              <a:buChar char="•"/>
            </a:pPr>
            <a:r>
              <a:rPr lang="en-US" sz="2800" b="1" dirty="0"/>
              <a:t> YOUR REALTOR IS YOUR GUIDE</a:t>
            </a:r>
          </a:p>
          <a:p>
            <a:pPr lvl="1">
              <a:buChar char="•"/>
            </a:pPr>
            <a:r>
              <a:rPr lang="en-US" dirty="0"/>
              <a:t> </a:t>
            </a:r>
            <a:r>
              <a:rPr lang="en-US" dirty="0" smtClean="0"/>
              <a:t>Provides Access to View Properties</a:t>
            </a:r>
          </a:p>
          <a:p>
            <a:pPr lvl="1">
              <a:buChar char="•"/>
            </a:pPr>
            <a:r>
              <a:rPr lang="en-US" dirty="0" smtClean="0"/>
              <a:t> Resource For Information </a:t>
            </a:r>
            <a:r>
              <a:rPr lang="en-US" dirty="0"/>
              <a:t>and </a:t>
            </a:r>
            <a:r>
              <a:rPr lang="en-US" dirty="0" smtClean="0"/>
              <a:t>Guidance </a:t>
            </a:r>
            <a:endParaRPr lang="en-US" dirty="0"/>
          </a:p>
          <a:p>
            <a:pPr lvl="1"/>
            <a:endParaRPr lang="en-US" dirty="0"/>
          </a:p>
          <a:p>
            <a:pPr lvl="0">
              <a:buChar char="•"/>
            </a:pPr>
            <a:r>
              <a:rPr lang="en-US" sz="2800" b="1" dirty="0"/>
              <a:t> EXCLUSIVE </a:t>
            </a:r>
            <a:r>
              <a:rPr lang="en-US" sz="2800" b="1" dirty="0" smtClean="0"/>
              <a:t>CONTRACT</a:t>
            </a:r>
          </a:p>
          <a:p>
            <a:pPr lvl="1">
              <a:buChar char="•"/>
            </a:pPr>
            <a:r>
              <a:rPr lang="en-US" dirty="0" smtClean="0"/>
              <a:t> Changing Regulations</a:t>
            </a:r>
            <a:endParaRPr lang="en-US" dirty="0"/>
          </a:p>
          <a:p>
            <a:pPr lvl="0"/>
            <a:endParaRPr lang="en-US" dirty="0"/>
          </a:p>
          <a:p>
            <a:pPr lvl="0">
              <a:buChar char="•"/>
            </a:pPr>
            <a:r>
              <a:rPr lang="en-US" sz="2800" b="1" dirty="0"/>
              <a:t> WHO PAYS YOUR REALTOR’S</a:t>
            </a:r>
          </a:p>
          <a:p>
            <a:pPr lvl="0"/>
            <a:r>
              <a:rPr lang="en-US" sz="2800" b="1" dirty="0"/>
              <a:t>   COMMISSION?</a:t>
            </a:r>
          </a:p>
        </p:txBody>
      </p:sp>
    </p:spTree>
    <p:extLst>
      <p:ext uri="{BB962C8B-B14F-4D97-AF65-F5344CB8AC3E}">
        <p14:creationId xmlns="" xmlns:p14="http://schemas.microsoft.com/office/powerpoint/2010/main" val="372091462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1">
            <a:extLst>
              <a:ext uri="{FF2B5EF4-FFF2-40B4-BE49-F238E27FC236}">
                <a16:creationId xmlns="" xmlns:a16="http://schemas.microsoft.com/office/drawing/2014/main" id="{6A1473A6-3F22-483E-8A30-80B9D2B1459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2" name="Group 23">
            <a:extLst>
              <a:ext uri="{FF2B5EF4-FFF2-40B4-BE49-F238E27FC236}">
                <a16:creationId xmlns="" xmlns:a16="http://schemas.microsoft.com/office/drawing/2014/main" id="{AA1375E3-3E53-4D75-BAB7-E5929BFCB25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33" name="Freeform 6">
              <a:extLst>
                <a:ext uri="{FF2B5EF4-FFF2-40B4-BE49-F238E27FC236}">
                  <a16:creationId xmlns="" xmlns:a16="http://schemas.microsoft.com/office/drawing/2014/main" id="{0BBEEF67-3DDF-46CF-8CD5-EA5F0E4FB07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7">
              <a:extLst>
                <a:ext uri="{FF2B5EF4-FFF2-40B4-BE49-F238E27FC236}">
                  <a16:creationId xmlns="" xmlns:a16="http://schemas.microsoft.com/office/drawing/2014/main" id="{8FAC1C95-F817-487C-B8B2-CF141FBB1C2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Rectangle 8">
              <a:extLst>
                <a:ext uri="{FF2B5EF4-FFF2-40B4-BE49-F238E27FC236}">
                  <a16:creationId xmlns="" xmlns:a16="http://schemas.microsoft.com/office/drawing/2014/main" id="{C2C5363A-D941-4AA1-8D38-D7E44A1E2E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D83590-BFDD-4CB8-875D-77D41C0E9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68" y="885651"/>
            <a:ext cx="3473532" cy="4624603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IMPORTANT FIRST  STEPS </a:t>
            </a:r>
            <a:endParaRPr lang="en-US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="" xmlns:a16="http://schemas.microsoft.com/office/drawing/2014/main" id="{F7619FA5-F3A1-47B4-B5A4-FF163F4F9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3126" y="677040"/>
            <a:ext cx="7158874" cy="5836882"/>
          </a:xfrm>
        </p:spPr>
        <p:txBody>
          <a:bodyPr anchor="ctr">
            <a:normAutofit fontScale="92500" lnSpcReduction="20000"/>
          </a:bodyPr>
          <a:lstStyle/>
          <a:p>
            <a:pPr lvl="0"/>
            <a:r>
              <a:rPr lang="en-US" sz="3000" b="1" dirty="0" smtClean="0"/>
              <a:t>YOUR </a:t>
            </a:r>
            <a:r>
              <a:rPr lang="en-US" sz="3000" b="1" dirty="0"/>
              <a:t>GOALS and VISION</a:t>
            </a:r>
          </a:p>
          <a:p>
            <a:pPr lvl="1"/>
            <a:r>
              <a:rPr lang="en-US" sz="2200" dirty="0"/>
              <a:t>Single Family</a:t>
            </a:r>
          </a:p>
          <a:p>
            <a:pPr lvl="1"/>
            <a:r>
              <a:rPr lang="en-US" sz="2200" dirty="0"/>
              <a:t>Condominium/Townhouse</a:t>
            </a:r>
          </a:p>
          <a:p>
            <a:pPr lvl="1"/>
            <a:r>
              <a:rPr lang="en-US" sz="2200" dirty="0"/>
              <a:t>Investment Property (Multi-Family)</a:t>
            </a:r>
          </a:p>
          <a:p>
            <a:pPr marL="0" lvl="0" indent="0">
              <a:buNone/>
            </a:pPr>
            <a:endParaRPr lang="en-US" sz="3000" b="1" dirty="0"/>
          </a:p>
          <a:p>
            <a:pPr lvl="0"/>
            <a:r>
              <a:rPr lang="en-US" sz="3000" b="1" dirty="0" smtClean="0"/>
              <a:t>YOUR </a:t>
            </a:r>
            <a:r>
              <a:rPr lang="en-US" sz="3000" b="1" dirty="0"/>
              <a:t>LENDER and LOAN OFFICER</a:t>
            </a:r>
          </a:p>
          <a:p>
            <a:pPr lvl="1"/>
            <a:r>
              <a:rPr lang="en-US" sz="2200" dirty="0"/>
              <a:t>Native and External Loan Programs</a:t>
            </a:r>
          </a:p>
          <a:p>
            <a:pPr lvl="1"/>
            <a:r>
              <a:rPr lang="en-US" sz="2200" dirty="0"/>
              <a:t>Explanation Of All Financing Options</a:t>
            </a:r>
          </a:p>
          <a:p>
            <a:pPr lvl="1"/>
            <a:r>
              <a:rPr lang="en-US" sz="2200" dirty="0"/>
              <a:t>Timely Availability</a:t>
            </a:r>
          </a:p>
          <a:p>
            <a:pPr lvl="1"/>
            <a:endParaRPr lang="en-US" sz="3000" dirty="0"/>
          </a:p>
          <a:p>
            <a:pPr lvl="0"/>
            <a:r>
              <a:rPr lang="en-US" sz="3000" b="1" dirty="0" smtClean="0"/>
              <a:t>YOUR PURCHASING POWER</a:t>
            </a:r>
            <a:endParaRPr lang="en-US" sz="3000" b="1" dirty="0"/>
          </a:p>
          <a:p>
            <a:pPr lvl="1"/>
            <a:r>
              <a:rPr lang="en-US" sz="2200" dirty="0"/>
              <a:t>Pre-Qualification Amount</a:t>
            </a:r>
          </a:p>
          <a:p>
            <a:pPr lvl="1"/>
            <a:r>
              <a:rPr lang="en-US" sz="2200" dirty="0"/>
              <a:t>Realistic Budget</a:t>
            </a:r>
          </a:p>
          <a:p>
            <a:pPr lvl="1"/>
            <a:endParaRPr lang="en-US" sz="3000" dirty="0"/>
          </a:p>
          <a:p>
            <a:pPr lvl="0"/>
            <a:r>
              <a:rPr lang="en-US" sz="3000" b="1" dirty="0"/>
              <a:t>TWO </a:t>
            </a:r>
            <a:r>
              <a:rPr lang="en-US" sz="3000" b="1" dirty="0" smtClean="0"/>
              <a:t>INVESTMENTS</a:t>
            </a:r>
            <a:endParaRPr lang="en-US" sz="3000" b="1" dirty="0"/>
          </a:p>
          <a:p>
            <a:pPr lvl="1"/>
            <a:r>
              <a:rPr lang="en-US" sz="2200" dirty="0"/>
              <a:t>Property</a:t>
            </a:r>
          </a:p>
          <a:p>
            <a:pPr lvl="1"/>
            <a:r>
              <a:rPr lang="en-US" sz="2200" dirty="0"/>
              <a:t>Mortgage</a:t>
            </a:r>
          </a:p>
          <a:p>
            <a:pPr marL="457200" lvl="1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="" xmlns:p14="http://schemas.microsoft.com/office/powerpoint/2010/main" val="21715201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="" xmlns:a16="http://schemas.microsoft.com/office/drawing/2014/main" id="{CC149D05-C63B-4D65-B170-BDC8E5EAD03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alphaModFix amt="38000"/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rcRect l="7346" r="7346"/>
          <a:stretch/>
        </p:blipFill>
        <p:spPr>
          <a:xfrm>
            <a:off x="0" y="-22821"/>
            <a:ext cx="12478050" cy="6858000"/>
          </a:xfrm>
          <a:solidFill>
            <a:schemeClr val="bg1">
              <a:alpha val="88000"/>
            </a:schemeClr>
          </a:solidFill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B163D3-68C5-42F8-979A-37619F290B9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417646" y="155343"/>
            <a:ext cx="9285200" cy="1239283"/>
          </a:xfrm>
        </p:spPr>
        <p:txBody>
          <a:bodyPr>
            <a:normAutofit/>
          </a:bodyPr>
          <a:lstStyle/>
          <a:p>
            <a:pPr algn="ctr"/>
            <a:r>
              <a:rPr lang="en-US" sz="3000" dirty="0">
                <a:solidFill>
                  <a:schemeClr val="accent6"/>
                </a:solidFill>
                <a:latin typeface="Arial Black" panose="020B0A04020102020204" pitchFamily="34" charset="0"/>
              </a:rPr>
              <a:t>ACCOMPLISHING YOUR GOALS </a:t>
            </a:r>
            <a:br>
              <a:rPr lang="en-US" sz="3000" dirty="0">
                <a:solidFill>
                  <a:schemeClr val="accent6"/>
                </a:solidFill>
                <a:latin typeface="Arial Black" panose="020B0A04020102020204" pitchFamily="34" charset="0"/>
              </a:rPr>
            </a:br>
            <a:r>
              <a:rPr lang="en-US" sz="3000" dirty="0">
                <a:solidFill>
                  <a:schemeClr val="accent6"/>
                </a:solidFill>
                <a:latin typeface="Arial Black" panose="020B0A04020102020204" pitchFamily="34" charset="0"/>
              </a:rPr>
              <a:t>WITH YOUR AGENT</a:t>
            </a:r>
            <a:endParaRPr lang="en-IN" sz="3000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59" name="Straight Connector 58">
            <a:extLst>
              <a:ext uri="{FF2B5EF4-FFF2-40B4-BE49-F238E27FC236}">
                <a16:creationId xmlns="" xmlns:a16="http://schemas.microsoft.com/office/drawing/2014/main" id="{53E382CF-856D-4B72-AC4F-390CA85CFD4B}"/>
              </a:ext>
            </a:extLst>
          </p:cNvPr>
          <p:cNvCxnSpPr/>
          <p:nvPr/>
        </p:nvCxnSpPr>
        <p:spPr>
          <a:xfrm>
            <a:off x="2102404" y="2804160"/>
            <a:ext cx="99918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="" xmlns:a16="http://schemas.microsoft.com/office/drawing/2014/main" id="{EBF5BE24-1025-4314-8660-1E9772D087E4}"/>
              </a:ext>
            </a:extLst>
          </p:cNvPr>
          <p:cNvCxnSpPr>
            <a:cxnSpLocks/>
          </p:cNvCxnSpPr>
          <p:nvPr/>
        </p:nvCxnSpPr>
        <p:spPr>
          <a:xfrm>
            <a:off x="4351270" y="2804160"/>
            <a:ext cx="99918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="" xmlns:a16="http://schemas.microsoft.com/office/drawing/2014/main" id="{D4CEDB9E-D4BF-4E8A-8C7F-BFE153A6ED84}"/>
              </a:ext>
            </a:extLst>
          </p:cNvPr>
          <p:cNvCxnSpPr>
            <a:cxnSpLocks/>
          </p:cNvCxnSpPr>
          <p:nvPr/>
        </p:nvCxnSpPr>
        <p:spPr>
          <a:xfrm>
            <a:off x="6600136" y="2804160"/>
            <a:ext cx="99918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67116DF-766E-43A8-BCBE-3C24CB14EE26}"/>
              </a:ext>
            </a:extLst>
          </p:cNvPr>
          <p:cNvSpPr txBox="1"/>
          <p:nvPr/>
        </p:nvSpPr>
        <p:spPr>
          <a:xfrm>
            <a:off x="397925" y="1714192"/>
            <a:ext cx="637994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CONSTANT COMMUNICATION 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Questions and Concerns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Changes In Goals and Circumstances  </a:t>
            </a:r>
          </a:p>
          <a:p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KNOW YOUR MARKET</a:t>
            </a:r>
            <a:r>
              <a:rPr lang="en-US" sz="2000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Understand What Your Money Buys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Consider Local Market Conditions and Competition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TIME IS OF THE ESSENCE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Visit Properties As Soon As They Are Available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Be Decisive But Not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Rushed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99248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4" name="Rectangle 54">
            <a:extLst>
              <a:ext uri="{FF2B5EF4-FFF2-40B4-BE49-F238E27FC236}">
                <a16:creationId xmlns="" xmlns:a16="http://schemas.microsoft.com/office/drawing/2014/main" id="{8B9AA7C6-5E5A-498E-A6DF-A943376E09B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5" name="Group 56">
            <a:extLst>
              <a:ext uri="{FF2B5EF4-FFF2-40B4-BE49-F238E27FC236}">
                <a16:creationId xmlns="" xmlns:a16="http://schemas.microsoft.com/office/drawing/2014/main" id="{83EAB11A-76F7-48F4-9B4F-5BFDF4BF967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66" name="Rectangle 57">
              <a:extLst>
                <a:ext uri="{FF2B5EF4-FFF2-40B4-BE49-F238E27FC236}">
                  <a16:creationId xmlns="" xmlns:a16="http://schemas.microsoft.com/office/drawing/2014/main" id="{74D4C416-D5F4-4F6F-A6F1-87A21CD4FCA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="" xmlns:a16="http://schemas.microsoft.com/office/drawing/2014/main" id="{C6AC1C30-21C6-4BF6-93EE-B211D7A8501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0">
            <a:extLst>
              <a:ext uri="{FF2B5EF4-FFF2-40B4-BE49-F238E27FC236}">
                <a16:creationId xmlns="" xmlns:a16="http://schemas.microsoft.com/office/drawing/2014/main" id="{81E140AE-0ABF-47C8-BF32-7D2F0CF2BA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="" xmlns:a16="http://schemas.microsoft.com/office/drawing/2014/main" id="{CBC4F608-B4B8-48C3-9572-C0F061B1CD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0D4B0399-22B7-4B71-B7CF-311E02FA9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pPr algn="ctr"/>
            <a:r>
              <a:rPr lang="en-US" sz="5200" dirty="0">
                <a:solidFill>
                  <a:schemeClr val="accent6"/>
                </a:solidFill>
                <a:latin typeface="Arial Black" panose="020B0A04020102020204" pitchFamily="34" charset="0"/>
              </a:rPr>
              <a:t>MAKING</a:t>
            </a:r>
            <a:br>
              <a:rPr lang="en-US" sz="5200" dirty="0">
                <a:solidFill>
                  <a:schemeClr val="accent6"/>
                </a:solidFill>
                <a:latin typeface="Arial Black" panose="020B0A04020102020204" pitchFamily="34" charset="0"/>
              </a:rPr>
            </a:br>
            <a:r>
              <a:rPr lang="en-US" sz="5200" dirty="0">
                <a:solidFill>
                  <a:schemeClr val="accent6"/>
                </a:solidFill>
                <a:latin typeface="Arial Black" panose="020B0A04020102020204" pitchFamily="34" charset="0"/>
              </a:rPr>
              <a:t>AN</a:t>
            </a:r>
            <a:br>
              <a:rPr lang="en-US" sz="5200" dirty="0">
                <a:solidFill>
                  <a:schemeClr val="accent6"/>
                </a:solidFill>
                <a:latin typeface="Arial Black" panose="020B0A04020102020204" pitchFamily="34" charset="0"/>
              </a:rPr>
            </a:br>
            <a:r>
              <a:rPr lang="en-US" sz="5200" dirty="0">
                <a:solidFill>
                  <a:schemeClr val="accent6"/>
                </a:solidFill>
                <a:latin typeface="Arial Black" panose="020B0A04020102020204" pitchFamily="34" charset="0"/>
              </a:rPr>
              <a:t>OFFER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07547A7-6A06-419C-8B7B-64EA029F8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207" y="705341"/>
            <a:ext cx="5719531" cy="5446681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WHAT IS AN OFFER</a:t>
            </a:r>
            <a:r>
              <a:rPr lang="en-GB" b="1" dirty="0" smtClean="0"/>
              <a:t>?</a:t>
            </a:r>
            <a:endParaRPr lang="en-GB" sz="2000" dirty="0"/>
          </a:p>
          <a:p>
            <a:pPr marL="742950" lvl="1" indent="-285750"/>
            <a:r>
              <a:rPr lang="en-GB" sz="2000" dirty="0"/>
              <a:t>Contract That Describes Your Intentions</a:t>
            </a:r>
          </a:p>
          <a:p>
            <a:pPr marL="742950" lvl="1" indent="-285750"/>
            <a:r>
              <a:rPr lang="es-ES" sz="2000" b="0" i="0" dirty="0">
                <a:effectLst/>
                <a:latin typeface="Times New Roman" panose="02020603050405020304" pitchFamily="18" charset="0"/>
              </a:rPr>
              <a:t>“Mr./Mrs. </a:t>
            </a:r>
            <a:r>
              <a:rPr lang="es-ES" sz="2000" b="0" i="0" dirty="0" err="1">
                <a:effectLst/>
                <a:latin typeface="Times New Roman" panose="02020603050405020304" pitchFamily="18" charset="0"/>
              </a:rPr>
              <a:t>Seller</a:t>
            </a:r>
            <a:r>
              <a:rPr lang="es-ES" sz="2000" dirty="0">
                <a:latin typeface="Times New Roman" panose="02020603050405020304" pitchFamily="18" charset="0"/>
              </a:rPr>
              <a:t>, </a:t>
            </a:r>
            <a:r>
              <a:rPr lang="es-ES" sz="2000" b="0" i="0" dirty="0">
                <a:effectLst/>
                <a:latin typeface="Times New Roman" panose="02020603050405020304" pitchFamily="18" charset="0"/>
              </a:rPr>
              <a:t>I </a:t>
            </a:r>
            <a:r>
              <a:rPr lang="es-ES" sz="2000" b="0" i="0" dirty="0" err="1">
                <a:effectLst/>
                <a:latin typeface="Times New Roman" panose="02020603050405020304" pitchFamily="18" charset="0"/>
              </a:rPr>
              <a:t>Offer</a:t>
            </a:r>
            <a:r>
              <a:rPr lang="es-ES" sz="2000" b="0" i="0" dirty="0">
                <a:effectLst/>
                <a:latin typeface="Times New Roman" panose="02020603050405020304" pitchFamily="18" charset="0"/>
              </a:rPr>
              <a:t> </a:t>
            </a:r>
            <a:r>
              <a:rPr lang="es-ES" sz="2000" b="0" i="0" dirty="0" err="1">
                <a:effectLst/>
                <a:latin typeface="Times New Roman" panose="02020603050405020304" pitchFamily="18" charset="0"/>
              </a:rPr>
              <a:t>you</a:t>
            </a:r>
            <a:r>
              <a:rPr lang="es-ES" sz="2000" b="0" i="0" dirty="0" smtClean="0">
                <a:effectLst/>
                <a:latin typeface="Times New Roman" panose="02020603050405020304" pitchFamily="18" charset="0"/>
              </a:rPr>
              <a:t>….”</a:t>
            </a:r>
          </a:p>
          <a:p>
            <a:pPr marL="742950" lvl="1" indent="-285750"/>
            <a:r>
              <a:rPr lang="es-ES" sz="2000" dirty="0" err="1" smtClean="0">
                <a:latin typeface="Times New Roman" panose="02020603050405020304" pitchFamily="18" charset="0"/>
              </a:rPr>
              <a:t>Contingencies</a:t>
            </a:r>
            <a:endParaRPr lang="es-ES" sz="2000" b="0" i="0" dirty="0">
              <a:effectLst/>
              <a:latin typeface="Times New Roman" panose="02020603050405020304" pitchFamily="18" charset="0"/>
            </a:endParaRPr>
          </a:p>
          <a:p>
            <a:pPr marL="742950" lvl="1" indent="-285750"/>
            <a:endParaRPr lang="es-ES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b="1" dirty="0"/>
              <a:t>FIRST EARNEST MONEY DEPOSIT</a:t>
            </a:r>
          </a:p>
          <a:p>
            <a:pPr marL="742950" lvl="1" indent="-285750"/>
            <a:r>
              <a:rPr lang="en-GB" sz="2000" dirty="0"/>
              <a:t>You Determine The Amount </a:t>
            </a:r>
          </a:p>
          <a:p>
            <a:pPr marL="742950" lvl="1" indent="-285750"/>
            <a:r>
              <a:rPr lang="en-GB" sz="2000" dirty="0"/>
              <a:t>Held By Seller or Seller’s Representative</a:t>
            </a:r>
          </a:p>
          <a:p>
            <a:pPr marL="742950" lvl="1" indent="-285750"/>
            <a:r>
              <a:rPr lang="en-GB" sz="2000" dirty="0"/>
              <a:t>Buyer’s Remedy For Breach Of Contract</a:t>
            </a:r>
          </a:p>
          <a:p>
            <a:pPr marL="742950" lvl="1" indent="-285750"/>
            <a:endParaRPr lang="en-GB" dirty="0"/>
          </a:p>
          <a:p>
            <a:pPr marL="0" indent="0">
              <a:buNone/>
            </a:pPr>
            <a:r>
              <a:rPr lang="en-GB" b="1" dirty="0"/>
              <a:t>LEAD PAINT INSPECTION</a:t>
            </a:r>
          </a:p>
          <a:p>
            <a:pPr marL="742950" lvl="1" indent="-285750"/>
            <a:r>
              <a:rPr lang="en-GB" sz="2000" dirty="0"/>
              <a:t>Property Transfer Notification Certification</a:t>
            </a:r>
          </a:p>
          <a:p>
            <a:pPr marL="742950" lvl="1" indent="-285750"/>
            <a:r>
              <a:rPr lang="en-GB" sz="2000" dirty="0"/>
              <a:t>Right To A Lead Paint Inspection</a:t>
            </a:r>
          </a:p>
          <a:p>
            <a:pPr marL="742950" lvl="1" indent="-285750"/>
            <a:r>
              <a:rPr lang="en-US" sz="2000" b="0" i="0" dirty="0">
                <a:effectLst/>
                <a:latin typeface="Times New Roman" panose="02020603050405020304" pitchFamily="18" charset="0"/>
              </a:rPr>
              <a:t>90 Days After You Own The Property - Strict Liability</a:t>
            </a:r>
            <a:r>
              <a:rPr lang="en-GB" sz="2000" dirty="0"/>
              <a:t> </a:t>
            </a:r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="" xmlns:p14="http://schemas.microsoft.com/office/powerpoint/2010/main" val="380094026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32410" y="21854"/>
            <a:ext cx="10515600" cy="1309945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Home Inspection </a:t>
            </a:r>
            <a:endParaRPr lang="en-US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2936704" y="2544238"/>
            <a:ext cx="1028700" cy="509588"/>
          </a:xfrm>
          <a:custGeom>
            <a:avLst/>
            <a:gdLst>
              <a:gd name="T0" fmla="*/ 312 w 648"/>
              <a:gd name="T1" fmla="*/ 0 h 321"/>
              <a:gd name="T2" fmla="*/ 336 w 648"/>
              <a:gd name="T3" fmla="*/ 5 h 321"/>
              <a:gd name="T4" fmla="*/ 359 w 648"/>
              <a:gd name="T5" fmla="*/ 17 h 321"/>
              <a:gd name="T6" fmla="*/ 379 w 648"/>
              <a:gd name="T7" fmla="*/ 35 h 321"/>
              <a:gd name="T8" fmla="*/ 393 w 648"/>
              <a:gd name="T9" fmla="*/ 55 h 321"/>
              <a:gd name="T10" fmla="*/ 401 w 648"/>
              <a:gd name="T11" fmla="*/ 80 h 321"/>
              <a:gd name="T12" fmla="*/ 402 w 648"/>
              <a:gd name="T13" fmla="*/ 87 h 321"/>
              <a:gd name="T14" fmla="*/ 402 w 648"/>
              <a:gd name="T15" fmla="*/ 96 h 321"/>
              <a:gd name="T16" fmla="*/ 403 w 648"/>
              <a:gd name="T17" fmla="*/ 94 h 321"/>
              <a:gd name="T18" fmla="*/ 402 w 648"/>
              <a:gd name="T19" fmla="*/ 96 h 321"/>
              <a:gd name="T20" fmla="*/ 402 w 648"/>
              <a:gd name="T21" fmla="*/ 97 h 321"/>
              <a:gd name="T22" fmla="*/ 423 w 648"/>
              <a:gd name="T23" fmla="*/ 94 h 321"/>
              <a:gd name="T24" fmla="*/ 443 w 648"/>
              <a:gd name="T25" fmla="*/ 94 h 321"/>
              <a:gd name="T26" fmla="*/ 464 w 648"/>
              <a:gd name="T27" fmla="*/ 100 h 321"/>
              <a:gd name="T28" fmla="*/ 484 w 648"/>
              <a:gd name="T29" fmla="*/ 110 h 321"/>
              <a:gd name="T30" fmla="*/ 501 w 648"/>
              <a:gd name="T31" fmla="*/ 125 h 321"/>
              <a:gd name="T32" fmla="*/ 514 w 648"/>
              <a:gd name="T33" fmla="*/ 141 h 321"/>
              <a:gd name="T34" fmla="*/ 524 w 648"/>
              <a:gd name="T35" fmla="*/ 160 h 321"/>
              <a:gd name="T36" fmla="*/ 530 w 648"/>
              <a:gd name="T37" fmla="*/ 181 h 321"/>
              <a:gd name="T38" fmla="*/ 532 w 648"/>
              <a:gd name="T39" fmla="*/ 192 h 321"/>
              <a:gd name="T40" fmla="*/ 560 w 648"/>
              <a:gd name="T41" fmla="*/ 192 h 321"/>
              <a:gd name="T42" fmla="*/ 581 w 648"/>
              <a:gd name="T43" fmla="*/ 196 h 321"/>
              <a:gd name="T44" fmla="*/ 601 w 648"/>
              <a:gd name="T45" fmla="*/ 204 h 321"/>
              <a:gd name="T46" fmla="*/ 618 w 648"/>
              <a:gd name="T47" fmla="*/ 218 h 321"/>
              <a:gd name="T48" fmla="*/ 631 w 648"/>
              <a:gd name="T49" fmla="*/ 233 h 321"/>
              <a:gd name="T50" fmla="*/ 641 w 648"/>
              <a:gd name="T51" fmla="*/ 253 h 321"/>
              <a:gd name="T52" fmla="*/ 647 w 648"/>
              <a:gd name="T53" fmla="*/ 274 h 321"/>
              <a:gd name="T54" fmla="*/ 648 w 648"/>
              <a:gd name="T55" fmla="*/ 294 h 321"/>
              <a:gd name="T56" fmla="*/ 646 w 648"/>
              <a:gd name="T57" fmla="*/ 309 h 321"/>
              <a:gd name="T58" fmla="*/ 642 w 648"/>
              <a:gd name="T59" fmla="*/ 321 h 321"/>
              <a:gd name="T60" fmla="*/ 5 w 648"/>
              <a:gd name="T61" fmla="*/ 321 h 321"/>
              <a:gd name="T62" fmla="*/ 2 w 648"/>
              <a:gd name="T63" fmla="*/ 311 h 321"/>
              <a:gd name="T64" fmla="*/ 0 w 648"/>
              <a:gd name="T65" fmla="*/ 287 h 321"/>
              <a:gd name="T66" fmla="*/ 5 w 648"/>
              <a:gd name="T67" fmla="*/ 263 h 321"/>
              <a:gd name="T68" fmla="*/ 16 w 648"/>
              <a:gd name="T69" fmla="*/ 241 h 321"/>
              <a:gd name="T70" fmla="*/ 24 w 648"/>
              <a:gd name="T71" fmla="*/ 230 h 321"/>
              <a:gd name="T72" fmla="*/ 33 w 648"/>
              <a:gd name="T73" fmla="*/ 220 h 321"/>
              <a:gd name="T74" fmla="*/ 46 w 648"/>
              <a:gd name="T75" fmla="*/ 210 h 321"/>
              <a:gd name="T76" fmla="*/ 57 w 648"/>
              <a:gd name="T77" fmla="*/ 204 h 321"/>
              <a:gd name="T78" fmla="*/ 74 w 648"/>
              <a:gd name="T79" fmla="*/ 198 h 321"/>
              <a:gd name="T80" fmla="*/ 88 w 648"/>
              <a:gd name="T81" fmla="*/ 196 h 321"/>
              <a:gd name="T82" fmla="*/ 88 w 648"/>
              <a:gd name="T83" fmla="*/ 186 h 321"/>
              <a:gd name="T84" fmla="*/ 88 w 648"/>
              <a:gd name="T85" fmla="*/ 177 h 321"/>
              <a:gd name="T86" fmla="*/ 93 w 648"/>
              <a:gd name="T87" fmla="*/ 154 h 321"/>
              <a:gd name="T88" fmla="*/ 103 w 648"/>
              <a:gd name="T89" fmla="*/ 132 h 321"/>
              <a:gd name="T90" fmla="*/ 119 w 648"/>
              <a:gd name="T91" fmla="*/ 115 h 321"/>
              <a:gd name="T92" fmla="*/ 140 w 648"/>
              <a:gd name="T93" fmla="*/ 102 h 321"/>
              <a:gd name="T94" fmla="*/ 163 w 648"/>
              <a:gd name="T95" fmla="*/ 93 h 321"/>
              <a:gd name="T96" fmla="*/ 186 w 648"/>
              <a:gd name="T97" fmla="*/ 92 h 321"/>
              <a:gd name="T98" fmla="*/ 196 w 648"/>
              <a:gd name="T99" fmla="*/ 93 h 321"/>
              <a:gd name="T100" fmla="*/ 205 w 648"/>
              <a:gd name="T101" fmla="*/ 96 h 321"/>
              <a:gd name="T102" fmla="*/ 205 w 648"/>
              <a:gd name="T103" fmla="*/ 93 h 321"/>
              <a:gd name="T104" fmla="*/ 209 w 648"/>
              <a:gd name="T105" fmla="*/ 71 h 321"/>
              <a:gd name="T106" fmla="*/ 218 w 648"/>
              <a:gd name="T107" fmla="*/ 52 h 321"/>
              <a:gd name="T108" fmla="*/ 230 w 648"/>
              <a:gd name="T109" fmla="*/ 35 h 321"/>
              <a:gd name="T110" fmla="*/ 244 w 648"/>
              <a:gd name="T111" fmla="*/ 21 h 321"/>
              <a:gd name="T112" fmla="*/ 262 w 648"/>
              <a:gd name="T113" fmla="*/ 10 h 321"/>
              <a:gd name="T114" fmla="*/ 287 w 648"/>
              <a:gd name="T115" fmla="*/ 2 h 321"/>
              <a:gd name="T116" fmla="*/ 312 w 648"/>
              <a:gd name="T117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48" h="321">
                <a:moveTo>
                  <a:pt x="312" y="0"/>
                </a:moveTo>
                <a:lnTo>
                  <a:pt x="336" y="5"/>
                </a:lnTo>
                <a:lnTo>
                  <a:pt x="359" y="17"/>
                </a:lnTo>
                <a:lnTo>
                  <a:pt x="379" y="35"/>
                </a:lnTo>
                <a:lnTo>
                  <a:pt x="393" y="55"/>
                </a:lnTo>
                <a:lnTo>
                  <a:pt x="401" y="80"/>
                </a:lnTo>
                <a:lnTo>
                  <a:pt x="402" y="87"/>
                </a:lnTo>
                <a:lnTo>
                  <a:pt x="402" y="96"/>
                </a:lnTo>
                <a:lnTo>
                  <a:pt x="403" y="94"/>
                </a:lnTo>
                <a:lnTo>
                  <a:pt x="402" y="96"/>
                </a:lnTo>
                <a:lnTo>
                  <a:pt x="402" y="97"/>
                </a:lnTo>
                <a:lnTo>
                  <a:pt x="423" y="94"/>
                </a:lnTo>
                <a:lnTo>
                  <a:pt x="443" y="94"/>
                </a:lnTo>
                <a:lnTo>
                  <a:pt x="464" y="100"/>
                </a:lnTo>
                <a:lnTo>
                  <a:pt x="484" y="110"/>
                </a:lnTo>
                <a:lnTo>
                  <a:pt x="501" y="125"/>
                </a:lnTo>
                <a:lnTo>
                  <a:pt x="514" y="141"/>
                </a:lnTo>
                <a:lnTo>
                  <a:pt x="524" y="160"/>
                </a:lnTo>
                <a:lnTo>
                  <a:pt x="530" y="181"/>
                </a:lnTo>
                <a:lnTo>
                  <a:pt x="532" y="192"/>
                </a:lnTo>
                <a:lnTo>
                  <a:pt x="560" y="192"/>
                </a:lnTo>
                <a:lnTo>
                  <a:pt x="581" y="196"/>
                </a:lnTo>
                <a:lnTo>
                  <a:pt x="601" y="204"/>
                </a:lnTo>
                <a:lnTo>
                  <a:pt x="618" y="218"/>
                </a:lnTo>
                <a:lnTo>
                  <a:pt x="631" y="233"/>
                </a:lnTo>
                <a:lnTo>
                  <a:pt x="641" y="253"/>
                </a:lnTo>
                <a:lnTo>
                  <a:pt x="647" y="274"/>
                </a:lnTo>
                <a:lnTo>
                  <a:pt x="648" y="294"/>
                </a:lnTo>
                <a:lnTo>
                  <a:pt x="646" y="309"/>
                </a:lnTo>
                <a:lnTo>
                  <a:pt x="642" y="321"/>
                </a:lnTo>
                <a:lnTo>
                  <a:pt x="5" y="321"/>
                </a:lnTo>
                <a:lnTo>
                  <a:pt x="2" y="311"/>
                </a:lnTo>
                <a:lnTo>
                  <a:pt x="0" y="287"/>
                </a:lnTo>
                <a:lnTo>
                  <a:pt x="5" y="263"/>
                </a:lnTo>
                <a:lnTo>
                  <a:pt x="16" y="241"/>
                </a:lnTo>
                <a:lnTo>
                  <a:pt x="24" y="230"/>
                </a:lnTo>
                <a:lnTo>
                  <a:pt x="33" y="220"/>
                </a:lnTo>
                <a:lnTo>
                  <a:pt x="46" y="210"/>
                </a:lnTo>
                <a:lnTo>
                  <a:pt x="57" y="204"/>
                </a:lnTo>
                <a:lnTo>
                  <a:pt x="74" y="198"/>
                </a:lnTo>
                <a:lnTo>
                  <a:pt x="88" y="196"/>
                </a:lnTo>
                <a:lnTo>
                  <a:pt x="88" y="186"/>
                </a:lnTo>
                <a:lnTo>
                  <a:pt x="88" y="177"/>
                </a:lnTo>
                <a:lnTo>
                  <a:pt x="93" y="154"/>
                </a:lnTo>
                <a:lnTo>
                  <a:pt x="103" y="132"/>
                </a:lnTo>
                <a:lnTo>
                  <a:pt x="119" y="115"/>
                </a:lnTo>
                <a:lnTo>
                  <a:pt x="140" y="102"/>
                </a:lnTo>
                <a:lnTo>
                  <a:pt x="163" y="93"/>
                </a:lnTo>
                <a:lnTo>
                  <a:pt x="186" y="92"/>
                </a:lnTo>
                <a:lnTo>
                  <a:pt x="196" y="93"/>
                </a:lnTo>
                <a:lnTo>
                  <a:pt x="205" y="96"/>
                </a:lnTo>
                <a:lnTo>
                  <a:pt x="205" y="93"/>
                </a:lnTo>
                <a:lnTo>
                  <a:pt x="209" y="71"/>
                </a:lnTo>
                <a:lnTo>
                  <a:pt x="218" y="52"/>
                </a:lnTo>
                <a:lnTo>
                  <a:pt x="230" y="35"/>
                </a:lnTo>
                <a:lnTo>
                  <a:pt x="244" y="21"/>
                </a:lnTo>
                <a:lnTo>
                  <a:pt x="262" y="10"/>
                </a:lnTo>
                <a:lnTo>
                  <a:pt x="287" y="2"/>
                </a:lnTo>
                <a:lnTo>
                  <a:pt x="312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4632393" y="2987623"/>
            <a:ext cx="952292" cy="640769"/>
          </a:xfrm>
          <a:custGeom>
            <a:avLst/>
            <a:gdLst>
              <a:gd name="T0" fmla="*/ 338 w 833"/>
              <a:gd name="T1" fmla="*/ 5 h 444"/>
              <a:gd name="T2" fmla="*/ 383 w 833"/>
              <a:gd name="T3" fmla="*/ 24 h 444"/>
              <a:gd name="T4" fmla="*/ 404 w 833"/>
              <a:gd name="T5" fmla="*/ 39 h 444"/>
              <a:gd name="T6" fmla="*/ 433 w 833"/>
              <a:gd name="T7" fmla="*/ 77 h 444"/>
              <a:gd name="T8" fmla="*/ 449 w 833"/>
              <a:gd name="T9" fmla="*/ 122 h 444"/>
              <a:gd name="T10" fmla="*/ 481 w 833"/>
              <a:gd name="T11" fmla="*/ 129 h 444"/>
              <a:gd name="T12" fmla="*/ 542 w 833"/>
              <a:gd name="T13" fmla="*/ 130 h 444"/>
              <a:gd name="T14" fmla="*/ 594 w 833"/>
              <a:gd name="T15" fmla="*/ 157 h 444"/>
              <a:gd name="T16" fmla="*/ 633 w 833"/>
              <a:gd name="T17" fmla="*/ 201 h 444"/>
              <a:gd name="T18" fmla="*/ 692 w 833"/>
              <a:gd name="T19" fmla="*/ 228 h 444"/>
              <a:gd name="T20" fmla="*/ 748 w 833"/>
              <a:gd name="T21" fmla="*/ 241 h 444"/>
              <a:gd name="T22" fmla="*/ 793 w 833"/>
              <a:gd name="T23" fmla="*/ 277 h 444"/>
              <a:gd name="T24" fmla="*/ 823 w 833"/>
              <a:gd name="T25" fmla="*/ 326 h 444"/>
              <a:gd name="T26" fmla="*/ 833 w 833"/>
              <a:gd name="T27" fmla="*/ 383 h 444"/>
              <a:gd name="T28" fmla="*/ 820 w 833"/>
              <a:gd name="T29" fmla="*/ 444 h 444"/>
              <a:gd name="T30" fmla="*/ 2 w 833"/>
              <a:gd name="T31" fmla="*/ 421 h 444"/>
              <a:gd name="T32" fmla="*/ 17 w 833"/>
              <a:gd name="T33" fmla="*/ 379 h 444"/>
              <a:gd name="T34" fmla="*/ 40 w 833"/>
              <a:gd name="T35" fmla="*/ 351 h 444"/>
              <a:gd name="T36" fmla="*/ 52 w 833"/>
              <a:gd name="T37" fmla="*/ 343 h 444"/>
              <a:gd name="T38" fmla="*/ 36 w 833"/>
              <a:gd name="T39" fmla="*/ 322 h 444"/>
              <a:gd name="T40" fmla="*/ 24 w 833"/>
              <a:gd name="T41" fmla="*/ 279 h 444"/>
              <a:gd name="T42" fmla="*/ 29 w 833"/>
              <a:gd name="T43" fmla="*/ 234 h 444"/>
              <a:gd name="T44" fmla="*/ 44 w 833"/>
              <a:gd name="T45" fmla="*/ 206 h 444"/>
              <a:gd name="T46" fmla="*/ 69 w 833"/>
              <a:gd name="T47" fmla="*/ 179 h 444"/>
              <a:gd name="T48" fmla="*/ 112 w 833"/>
              <a:gd name="T49" fmla="*/ 161 h 444"/>
              <a:gd name="T50" fmla="*/ 147 w 833"/>
              <a:gd name="T51" fmla="*/ 161 h 444"/>
              <a:gd name="T52" fmla="*/ 155 w 833"/>
              <a:gd name="T53" fmla="*/ 136 h 444"/>
              <a:gd name="T54" fmla="*/ 167 w 833"/>
              <a:gd name="T55" fmla="*/ 89 h 444"/>
              <a:gd name="T56" fmla="*/ 195 w 833"/>
              <a:gd name="T57" fmla="*/ 46 h 444"/>
              <a:gd name="T58" fmla="*/ 238 w 833"/>
              <a:gd name="T59" fmla="*/ 16 h 444"/>
              <a:gd name="T60" fmla="*/ 263 w 833"/>
              <a:gd name="T61" fmla="*/ 6 h 444"/>
              <a:gd name="T62" fmla="*/ 313 w 833"/>
              <a:gd name="T6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33" h="444">
                <a:moveTo>
                  <a:pt x="313" y="0"/>
                </a:moveTo>
                <a:lnTo>
                  <a:pt x="338" y="5"/>
                </a:lnTo>
                <a:lnTo>
                  <a:pt x="361" y="12"/>
                </a:lnTo>
                <a:lnTo>
                  <a:pt x="383" y="24"/>
                </a:lnTo>
                <a:lnTo>
                  <a:pt x="385" y="25"/>
                </a:lnTo>
                <a:lnTo>
                  <a:pt x="404" y="39"/>
                </a:lnTo>
                <a:lnTo>
                  <a:pt x="420" y="57"/>
                </a:lnTo>
                <a:lnTo>
                  <a:pt x="433" y="77"/>
                </a:lnTo>
                <a:lnTo>
                  <a:pt x="443" y="99"/>
                </a:lnTo>
                <a:lnTo>
                  <a:pt x="449" y="122"/>
                </a:lnTo>
                <a:lnTo>
                  <a:pt x="450" y="136"/>
                </a:lnTo>
                <a:lnTo>
                  <a:pt x="481" y="129"/>
                </a:lnTo>
                <a:lnTo>
                  <a:pt x="512" y="127"/>
                </a:lnTo>
                <a:lnTo>
                  <a:pt x="542" y="130"/>
                </a:lnTo>
                <a:lnTo>
                  <a:pt x="570" y="140"/>
                </a:lnTo>
                <a:lnTo>
                  <a:pt x="594" y="157"/>
                </a:lnTo>
                <a:lnTo>
                  <a:pt x="616" y="177"/>
                </a:lnTo>
                <a:lnTo>
                  <a:pt x="633" y="201"/>
                </a:lnTo>
                <a:lnTo>
                  <a:pt x="645" y="228"/>
                </a:lnTo>
                <a:lnTo>
                  <a:pt x="692" y="228"/>
                </a:lnTo>
                <a:lnTo>
                  <a:pt x="721" y="232"/>
                </a:lnTo>
                <a:lnTo>
                  <a:pt x="748" y="241"/>
                </a:lnTo>
                <a:lnTo>
                  <a:pt x="772" y="257"/>
                </a:lnTo>
                <a:lnTo>
                  <a:pt x="793" y="277"/>
                </a:lnTo>
                <a:lnTo>
                  <a:pt x="810" y="300"/>
                </a:lnTo>
                <a:lnTo>
                  <a:pt x="823" y="326"/>
                </a:lnTo>
                <a:lnTo>
                  <a:pt x="831" y="352"/>
                </a:lnTo>
                <a:lnTo>
                  <a:pt x="833" y="383"/>
                </a:lnTo>
                <a:lnTo>
                  <a:pt x="829" y="413"/>
                </a:lnTo>
                <a:lnTo>
                  <a:pt x="820" y="444"/>
                </a:lnTo>
                <a:lnTo>
                  <a:pt x="0" y="444"/>
                </a:lnTo>
                <a:lnTo>
                  <a:pt x="2" y="421"/>
                </a:lnTo>
                <a:lnTo>
                  <a:pt x="8" y="399"/>
                </a:lnTo>
                <a:lnTo>
                  <a:pt x="17" y="379"/>
                </a:lnTo>
                <a:lnTo>
                  <a:pt x="28" y="365"/>
                </a:lnTo>
                <a:lnTo>
                  <a:pt x="40" y="351"/>
                </a:lnTo>
                <a:lnTo>
                  <a:pt x="46" y="346"/>
                </a:lnTo>
                <a:lnTo>
                  <a:pt x="52" y="343"/>
                </a:lnTo>
                <a:lnTo>
                  <a:pt x="50" y="340"/>
                </a:lnTo>
                <a:lnTo>
                  <a:pt x="36" y="322"/>
                </a:lnTo>
                <a:lnTo>
                  <a:pt x="28" y="301"/>
                </a:lnTo>
                <a:lnTo>
                  <a:pt x="24" y="279"/>
                </a:lnTo>
                <a:lnTo>
                  <a:pt x="24" y="256"/>
                </a:lnTo>
                <a:lnTo>
                  <a:pt x="29" y="234"/>
                </a:lnTo>
                <a:lnTo>
                  <a:pt x="35" y="219"/>
                </a:lnTo>
                <a:lnTo>
                  <a:pt x="44" y="206"/>
                </a:lnTo>
                <a:lnTo>
                  <a:pt x="56" y="191"/>
                </a:lnTo>
                <a:lnTo>
                  <a:pt x="69" y="179"/>
                </a:lnTo>
                <a:lnTo>
                  <a:pt x="85" y="171"/>
                </a:lnTo>
                <a:lnTo>
                  <a:pt x="112" y="161"/>
                </a:lnTo>
                <a:lnTo>
                  <a:pt x="139" y="160"/>
                </a:lnTo>
                <a:lnTo>
                  <a:pt x="147" y="161"/>
                </a:lnTo>
                <a:lnTo>
                  <a:pt x="155" y="162"/>
                </a:lnTo>
                <a:lnTo>
                  <a:pt x="155" y="136"/>
                </a:lnTo>
                <a:lnTo>
                  <a:pt x="158" y="112"/>
                </a:lnTo>
                <a:lnTo>
                  <a:pt x="167" y="89"/>
                </a:lnTo>
                <a:lnTo>
                  <a:pt x="179" y="67"/>
                </a:lnTo>
                <a:lnTo>
                  <a:pt x="195" y="46"/>
                </a:lnTo>
                <a:lnTo>
                  <a:pt x="215" y="29"/>
                </a:lnTo>
                <a:lnTo>
                  <a:pt x="238" y="16"/>
                </a:lnTo>
                <a:lnTo>
                  <a:pt x="239" y="14"/>
                </a:lnTo>
                <a:lnTo>
                  <a:pt x="263" y="6"/>
                </a:lnTo>
                <a:lnTo>
                  <a:pt x="288" y="1"/>
                </a:lnTo>
                <a:lnTo>
                  <a:pt x="313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 8"/>
          <p:cNvSpPr>
            <a:spLocks/>
          </p:cNvSpPr>
          <p:nvPr/>
        </p:nvSpPr>
        <p:spPr bwMode="auto">
          <a:xfrm>
            <a:off x="4261645" y="4354879"/>
            <a:ext cx="884513" cy="600075"/>
          </a:xfrm>
          <a:custGeom>
            <a:avLst/>
            <a:gdLst>
              <a:gd name="T0" fmla="*/ 389 w 897"/>
              <a:gd name="T1" fmla="*/ 0 h 378"/>
              <a:gd name="T2" fmla="*/ 417 w 897"/>
              <a:gd name="T3" fmla="*/ 4 h 378"/>
              <a:gd name="T4" fmla="*/ 443 w 897"/>
              <a:gd name="T5" fmla="*/ 14 h 378"/>
              <a:gd name="T6" fmla="*/ 465 w 897"/>
              <a:gd name="T7" fmla="*/ 31 h 378"/>
              <a:gd name="T8" fmla="*/ 484 w 897"/>
              <a:gd name="T9" fmla="*/ 50 h 378"/>
              <a:gd name="T10" fmla="*/ 499 w 897"/>
              <a:gd name="T11" fmla="*/ 75 h 378"/>
              <a:gd name="T12" fmla="*/ 509 w 897"/>
              <a:gd name="T13" fmla="*/ 100 h 378"/>
              <a:gd name="T14" fmla="*/ 514 w 897"/>
              <a:gd name="T15" fmla="*/ 127 h 378"/>
              <a:gd name="T16" fmla="*/ 544 w 897"/>
              <a:gd name="T17" fmla="*/ 126 h 378"/>
              <a:gd name="T18" fmla="*/ 569 w 897"/>
              <a:gd name="T19" fmla="*/ 130 h 378"/>
              <a:gd name="T20" fmla="*/ 591 w 897"/>
              <a:gd name="T21" fmla="*/ 137 h 378"/>
              <a:gd name="T22" fmla="*/ 611 w 897"/>
              <a:gd name="T23" fmla="*/ 149 h 378"/>
              <a:gd name="T24" fmla="*/ 638 w 897"/>
              <a:gd name="T25" fmla="*/ 172 h 378"/>
              <a:gd name="T26" fmla="*/ 655 w 897"/>
              <a:gd name="T27" fmla="*/ 195 h 378"/>
              <a:gd name="T28" fmla="*/ 666 w 897"/>
              <a:gd name="T29" fmla="*/ 221 h 378"/>
              <a:gd name="T30" fmla="*/ 688 w 897"/>
              <a:gd name="T31" fmla="*/ 203 h 378"/>
              <a:gd name="T32" fmla="*/ 714 w 897"/>
              <a:gd name="T33" fmla="*/ 191 h 378"/>
              <a:gd name="T34" fmla="*/ 743 w 897"/>
              <a:gd name="T35" fmla="*/ 182 h 378"/>
              <a:gd name="T36" fmla="*/ 772 w 897"/>
              <a:gd name="T37" fmla="*/ 180 h 378"/>
              <a:gd name="T38" fmla="*/ 799 w 897"/>
              <a:gd name="T39" fmla="*/ 183 h 378"/>
              <a:gd name="T40" fmla="*/ 824 w 897"/>
              <a:gd name="T41" fmla="*/ 192 h 378"/>
              <a:gd name="T42" fmla="*/ 846 w 897"/>
              <a:gd name="T43" fmla="*/ 206 h 378"/>
              <a:gd name="T44" fmla="*/ 864 w 897"/>
              <a:gd name="T45" fmla="*/ 226 h 378"/>
              <a:gd name="T46" fmla="*/ 878 w 897"/>
              <a:gd name="T47" fmla="*/ 248 h 378"/>
              <a:gd name="T48" fmla="*/ 889 w 897"/>
              <a:gd name="T49" fmla="*/ 272 h 378"/>
              <a:gd name="T50" fmla="*/ 896 w 897"/>
              <a:gd name="T51" fmla="*/ 298 h 378"/>
              <a:gd name="T52" fmla="*/ 897 w 897"/>
              <a:gd name="T53" fmla="*/ 324 h 378"/>
              <a:gd name="T54" fmla="*/ 891 w 897"/>
              <a:gd name="T55" fmla="*/ 353 h 378"/>
              <a:gd name="T56" fmla="*/ 880 w 897"/>
              <a:gd name="T57" fmla="*/ 378 h 378"/>
              <a:gd name="T58" fmla="*/ 0 w 897"/>
              <a:gd name="T59" fmla="*/ 378 h 378"/>
              <a:gd name="T60" fmla="*/ 1 w 897"/>
              <a:gd name="T61" fmla="*/ 356 h 378"/>
              <a:gd name="T62" fmla="*/ 7 w 897"/>
              <a:gd name="T63" fmla="*/ 333 h 378"/>
              <a:gd name="T64" fmla="*/ 18 w 897"/>
              <a:gd name="T65" fmla="*/ 309 h 378"/>
              <a:gd name="T66" fmla="*/ 33 w 897"/>
              <a:gd name="T67" fmla="*/ 288 h 378"/>
              <a:gd name="T68" fmla="*/ 51 w 897"/>
              <a:gd name="T69" fmla="*/ 271 h 378"/>
              <a:gd name="T70" fmla="*/ 73 w 897"/>
              <a:gd name="T71" fmla="*/ 258 h 378"/>
              <a:gd name="T72" fmla="*/ 95 w 897"/>
              <a:gd name="T73" fmla="*/ 248 h 378"/>
              <a:gd name="T74" fmla="*/ 121 w 897"/>
              <a:gd name="T75" fmla="*/ 242 h 378"/>
              <a:gd name="T76" fmla="*/ 128 w 897"/>
              <a:gd name="T77" fmla="*/ 219 h 378"/>
              <a:gd name="T78" fmla="*/ 140 w 897"/>
              <a:gd name="T79" fmla="*/ 197 h 378"/>
              <a:gd name="T80" fmla="*/ 156 w 897"/>
              <a:gd name="T81" fmla="*/ 178 h 378"/>
              <a:gd name="T82" fmla="*/ 173 w 897"/>
              <a:gd name="T83" fmla="*/ 166 h 378"/>
              <a:gd name="T84" fmla="*/ 192 w 897"/>
              <a:gd name="T85" fmla="*/ 158 h 378"/>
              <a:gd name="T86" fmla="*/ 211 w 897"/>
              <a:gd name="T87" fmla="*/ 151 h 378"/>
              <a:gd name="T88" fmla="*/ 242 w 897"/>
              <a:gd name="T89" fmla="*/ 150 h 378"/>
              <a:gd name="T90" fmla="*/ 246 w 897"/>
              <a:gd name="T91" fmla="*/ 150 h 378"/>
              <a:gd name="T92" fmla="*/ 245 w 897"/>
              <a:gd name="T93" fmla="*/ 125 h 378"/>
              <a:gd name="T94" fmla="*/ 250 w 897"/>
              <a:gd name="T95" fmla="*/ 97 h 378"/>
              <a:gd name="T96" fmla="*/ 260 w 897"/>
              <a:gd name="T97" fmla="*/ 72 h 378"/>
              <a:gd name="T98" fmla="*/ 275 w 897"/>
              <a:gd name="T99" fmla="*/ 51 h 378"/>
              <a:gd name="T100" fmla="*/ 292 w 897"/>
              <a:gd name="T101" fmla="*/ 33 h 378"/>
              <a:gd name="T102" fmla="*/ 314 w 897"/>
              <a:gd name="T103" fmla="*/ 19 h 378"/>
              <a:gd name="T104" fmla="*/ 337 w 897"/>
              <a:gd name="T105" fmla="*/ 9 h 378"/>
              <a:gd name="T106" fmla="*/ 362 w 897"/>
              <a:gd name="T107" fmla="*/ 3 h 378"/>
              <a:gd name="T108" fmla="*/ 389 w 897"/>
              <a:gd name="T109" fmla="*/ 0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97" h="378">
                <a:moveTo>
                  <a:pt x="389" y="0"/>
                </a:moveTo>
                <a:lnTo>
                  <a:pt x="417" y="4"/>
                </a:lnTo>
                <a:lnTo>
                  <a:pt x="443" y="14"/>
                </a:lnTo>
                <a:lnTo>
                  <a:pt x="465" y="31"/>
                </a:lnTo>
                <a:lnTo>
                  <a:pt x="484" y="50"/>
                </a:lnTo>
                <a:lnTo>
                  <a:pt x="499" y="75"/>
                </a:lnTo>
                <a:lnTo>
                  <a:pt x="509" y="100"/>
                </a:lnTo>
                <a:lnTo>
                  <a:pt x="514" y="127"/>
                </a:lnTo>
                <a:lnTo>
                  <a:pt x="544" y="126"/>
                </a:lnTo>
                <a:lnTo>
                  <a:pt x="569" y="130"/>
                </a:lnTo>
                <a:lnTo>
                  <a:pt x="591" y="137"/>
                </a:lnTo>
                <a:lnTo>
                  <a:pt x="611" y="149"/>
                </a:lnTo>
                <a:lnTo>
                  <a:pt x="638" y="172"/>
                </a:lnTo>
                <a:lnTo>
                  <a:pt x="655" y="195"/>
                </a:lnTo>
                <a:lnTo>
                  <a:pt x="666" y="221"/>
                </a:lnTo>
                <a:lnTo>
                  <a:pt x="688" y="203"/>
                </a:lnTo>
                <a:lnTo>
                  <a:pt x="714" y="191"/>
                </a:lnTo>
                <a:lnTo>
                  <a:pt x="743" y="182"/>
                </a:lnTo>
                <a:lnTo>
                  <a:pt x="772" y="180"/>
                </a:lnTo>
                <a:lnTo>
                  <a:pt x="799" y="183"/>
                </a:lnTo>
                <a:lnTo>
                  <a:pt x="824" y="192"/>
                </a:lnTo>
                <a:lnTo>
                  <a:pt x="846" y="206"/>
                </a:lnTo>
                <a:lnTo>
                  <a:pt x="864" y="226"/>
                </a:lnTo>
                <a:lnTo>
                  <a:pt x="878" y="248"/>
                </a:lnTo>
                <a:lnTo>
                  <a:pt x="889" y="272"/>
                </a:lnTo>
                <a:lnTo>
                  <a:pt x="896" y="298"/>
                </a:lnTo>
                <a:lnTo>
                  <a:pt x="897" y="324"/>
                </a:lnTo>
                <a:lnTo>
                  <a:pt x="891" y="353"/>
                </a:lnTo>
                <a:lnTo>
                  <a:pt x="880" y="378"/>
                </a:lnTo>
                <a:lnTo>
                  <a:pt x="0" y="378"/>
                </a:lnTo>
                <a:lnTo>
                  <a:pt x="1" y="356"/>
                </a:lnTo>
                <a:lnTo>
                  <a:pt x="7" y="333"/>
                </a:lnTo>
                <a:lnTo>
                  <a:pt x="18" y="309"/>
                </a:lnTo>
                <a:lnTo>
                  <a:pt x="33" y="288"/>
                </a:lnTo>
                <a:lnTo>
                  <a:pt x="51" y="271"/>
                </a:lnTo>
                <a:lnTo>
                  <a:pt x="73" y="258"/>
                </a:lnTo>
                <a:lnTo>
                  <a:pt x="95" y="248"/>
                </a:lnTo>
                <a:lnTo>
                  <a:pt x="121" y="242"/>
                </a:lnTo>
                <a:lnTo>
                  <a:pt x="128" y="219"/>
                </a:lnTo>
                <a:lnTo>
                  <a:pt x="140" y="197"/>
                </a:lnTo>
                <a:lnTo>
                  <a:pt x="156" y="178"/>
                </a:lnTo>
                <a:lnTo>
                  <a:pt x="173" y="166"/>
                </a:lnTo>
                <a:lnTo>
                  <a:pt x="192" y="158"/>
                </a:lnTo>
                <a:lnTo>
                  <a:pt x="211" y="151"/>
                </a:lnTo>
                <a:lnTo>
                  <a:pt x="242" y="150"/>
                </a:lnTo>
                <a:lnTo>
                  <a:pt x="246" y="150"/>
                </a:lnTo>
                <a:lnTo>
                  <a:pt x="245" y="125"/>
                </a:lnTo>
                <a:lnTo>
                  <a:pt x="250" y="97"/>
                </a:lnTo>
                <a:lnTo>
                  <a:pt x="260" y="72"/>
                </a:lnTo>
                <a:lnTo>
                  <a:pt x="275" y="51"/>
                </a:lnTo>
                <a:lnTo>
                  <a:pt x="292" y="33"/>
                </a:lnTo>
                <a:lnTo>
                  <a:pt x="314" y="19"/>
                </a:lnTo>
                <a:lnTo>
                  <a:pt x="337" y="9"/>
                </a:lnTo>
                <a:lnTo>
                  <a:pt x="362" y="3"/>
                </a:lnTo>
                <a:lnTo>
                  <a:pt x="389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9"/>
          <p:cNvSpPr>
            <a:spLocks/>
          </p:cNvSpPr>
          <p:nvPr/>
        </p:nvSpPr>
        <p:spPr bwMode="auto">
          <a:xfrm>
            <a:off x="127562" y="2686792"/>
            <a:ext cx="1170306" cy="601663"/>
          </a:xfrm>
          <a:custGeom>
            <a:avLst/>
            <a:gdLst>
              <a:gd name="T0" fmla="*/ 389 w 897"/>
              <a:gd name="T1" fmla="*/ 0 h 379"/>
              <a:gd name="T2" fmla="*/ 417 w 897"/>
              <a:gd name="T3" fmla="*/ 4 h 379"/>
              <a:gd name="T4" fmla="*/ 443 w 897"/>
              <a:gd name="T5" fmla="*/ 14 h 379"/>
              <a:gd name="T6" fmla="*/ 465 w 897"/>
              <a:gd name="T7" fmla="*/ 30 h 379"/>
              <a:gd name="T8" fmla="*/ 484 w 897"/>
              <a:gd name="T9" fmla="*/ 50 h 379"/>
              <a:gd name="T10" fmla="*/ 499 w 897"/>
              <a:gd name="T11" fmla="*/ 74 h 379"/>
              <a:gd name="T12" fmla="*/ 509 w 897"/>
              <a:gd name="T13" fmla="*/ 100 h 379"/>
              <a:gd name="T14" fmla="*/ 514 w 897"/>
              <a:gd name="T15" fmla="*/ 127 h 379"/>
              <a:gd name="T16" fmla="*/ 544 w 897"/>
              <a:gd name="T17" fmla="*/ 126 h 379"/>
              <a:gd name="T18" fmla="*/ 569 w 897"/>
              <a:gd name="T19" fmla="*/ 130 h 379"/>
              <a:gd name="T20" fmla="*/ 590 w 897"/>
              <a:gd name="T21" fmla="*/ 137 h 379"/>
              <a:gd name="T22" fmla="*/ 611 w 897"/>
              <a:gd name="T23" fmla="*/ 148 h 379"/>
              <a:gd name="T24" fmla="*/ 638 w 897"/>
              <a:gd name="T25" fmla="*/ 172 h 379"/>
              <a:gd name="T26" fmla="*/ 655 w 897"/>
              <a:gd name="T27" fmla="*/ 194 h 379"/>
              <a:gd name="T28" fmla="*/ 666 w 897"/>
              <a:gd name="T29" fmla="*/ 220 h 379"/>
              <a:gd name="T30" fmla="*/ 688 w 897"/>
              <a:gd name="T31" fmla="*/ 203 h 379"/>
              <a:gd name="T32" fmla="*/ 714 w 897"/>
              <a:gd name="T33" fmla="*/ 189 h 379"/>
              <a:gd name="T34" fmla="*/ 742 w 897"/>
              <a:gd name="T35" fmla="*/ 182 h 379"/>
              <a:gd name="T36" fmla="*/ 772 w 897"/>
              <a:gd name="T37" fmla="*/ 180 h 379"/>
              <a:gd name="T38" fmla="*/ 799 w 897"/>
              <a:gd name="T39" fmla="*/ 182 h 379"/>
              <a:gd name="T40" fmla="*/ 824 w 897"/>
              <a:gd name="T41" fmla="*/ 192 h 379"/>
              <a:gd name="T42" fmla="*/ 845 w 897"/>
              <a:gd name="T43" fmla="*/ 207 h 379"/>
              <a:gd name="T44" fmla="*/ 864 w 897"/>
              <a:gd name="T45" fmla="*/ 226 h 379"/>
              <a:gd name="T46" fmla="*/ 878 w 897"/>
              <a:gd name="T47" fmla="*/ 248 h 379"/>
              <a:gd name="T48" fmla="*/ 889 w 897"/>
              <a:gd name="T49" fmla="*/ 271 h 379"/>
              <a:gd name="T50" fmla="*/ 895 w 897"/>
              <a:gd name="T51" fmla="*/ 297 h 379"/>
              <a:gd name="T52" fmla="*/ 897 w 897"/>
              <a:gd name="T53" fmla="*/ 324 h 379"/>
              <a:gd name="T54" fmla="*/ 891 w 897"/>
              <a:gd name="T55" fmla="*/ 353 h 379"/>
              <a:gd name="T56" fmla="*/ 880 w 897"/>
              <a:gd name="T57" fmla="*/ 379 h 379"/>
              <a:gd name="T58" fmla="*/ 0 w 897"/>
              <a:gd name="T59" fmla="*/ 379 h 379"/>
              <a:gd name="T60" fmla="*/ 1 w 897"/>
              <a:gd name="T61" fmla="*/ 355 h 379"/>
              <a:gd name="T62" fmla="*/ 7 w 897"/>
              <a:gd name="T63" fmla="*/ 333 h 379"/>
              <a:gd name="T64" fmla="*/ 18 w 897"/>
              <a:gd name="T65" fmla="*/ 309 h 379"/>
              <a:gd name="T66" fmla="*/ 33 w 897"/>
              <a:gd name="T67" fmla="*/ 288 h 379"/>
              <a:gd name="T68" fmla="*/ 51 w 897"/>
              <a:gd name="T69" fmla="*/ 270 h 379"/>
              <a:gd name="T70" fmla="*/ 72 w 897"/>
              <a:gd name="T71" fmla="*/ 257 h 379"/>
              <a:gd name="T72" fmla="*/ 95 w 897"/>
              <a:gd name="T73" fmla="*/ 248 h 379"/>
              <a:gd name="T74" fmla="*/ 120 w 897"/>
              <a:gd name="T75" fmla="*/ 242 h 379"/>
              <a:gd name="T76" fmla="*/ 128 w 897"/>
              <a:gd name="T77" fmla="*/ 219 h 379"/>
              <a:gd name="T78" fmla="*/ 140 w 897"/>
              <a:gd name="T79" fmla="*/ 197 h 379"/>
              <a:gd name="T80" fmla="*/ 156 w 897"/>
              <a:gd name="T81" fmla="*/ 178 h 379"/>
              <a:gd name="T82" fmla="*/ 173 w 897"/>
              <a:gd name="T83" fmla="*/ 166 h 379"/>
              <a:gd name="T84" fmla="*/ 192 w 897"/>
              <a:gd name="T85" fmla="*/ 158 h 379"/>
              <a:gd name="T86" fmla="*/ 211 w 897"/>
              <a:gd name="T87" fmla="*/ 152 h 379"/>
              <a:gd name="T88" fmla="*/ 242 w 897"/>
              <a:gd name="T89" fmla="*/ 150 h 379"/>
              <a:gd name="T90" fmla="*/ 246 w 897"/>
              <a:gd name="T91" fmla="*/ 150 h 379"/>
              <a:gd name="T92" fmla="*/ 245 w 897"/>
              <a:gd name="T93" fmla="*/ 124 h 379"/>
              <a:gd name="T94" fmla="*/ 250 w 897"/>
              <a:gd name="T95" fmla="*/ 97 h 379"/>
              <a:gd name="T96" fmla="*/ 260 w 897"/>
              <a:gd name="T97" fmla="*/ 72 h 379"/>
              <a:gd name="T98" fmla="*/ 275 w 897"/>
              <a:gd name="T99" fmla="*/ 50 h 379"/>
              <a:gd name="T100" fmla="*/ 292 w 897"/>
              <a:gd name="T101" fmla="*/ 33 h 379"/>
              <a:gd name="T102" fmla="*/ 314 w 897"/>
              <a:gd name="T103" fmla="*/ 19 h 379"/>
              <a:gd name="T104" fmla="*/ 337 w 897"/>
              <a:gd name="T105" fmla="*/ 9 h 379"/>
              <a:gd name="T106" fmla="*/ 362 w 897"/>
              <a:gd name="T107" fmla="*/ 2 h 379"/>
              <a:gd name="T108" fmla="*/ 389 w 897"/>
              <a:gd name="T109" fmla="*/ 0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97" h="379">
                <a:moveTo>
                  <a:pt x="389" y="0"/>
                </a:moveTo>
                <a:lnTo>
                  <a:pt x="417" y="4"/>
                </a:lnTo>
                <a:lnTo>
                  <a:pt x="443" y="14"/>
                </a:lnTo>
                <a:lnTo>
                  <a:pt x="465" y="30"/>
                </a:lnTo>
                <a:lnTo>
                  <a:pt x="484" y="50"/>
                </a:lnTo>
                <a:lnTo>
                  <a:pt x="499" y="74"/>
                </a:lnTo>
                <a:lnTo>
                  <a:pt x="509" y="100"/>
                </a:lnTo>
                <a:lnTo>
                  <a:pt x="514" y="127"/>
                </a:lnTo>
                <a:lnTo>
                  <a:pt x="544" y="126"/>
                </a:lnTo>
                <a:lnTo>
                  <a:pt x="569" y="130"/>
                </a:lnTo>
                <a:lnTo>
                  <a:pt x="590" y="137"/>
                </a:lnTo>
                <a:lnTo>
                  <a:pt x="611" y="148"/>
                </a:lnTo>
                <a:lnTo>
                  <a:pt x="638" y="172"/>
                </a:lnTo>
                <a:lnTo>
                  <a:pt x="655" y="194"/>
                </a:lnTo>
                <a:lnTo>
                  <a:pt x="666" y="220"/>
                </a:lnTo>
                <a:lnTo>
                  <a:pt x="688" y="203"/>
                </a:lnTo>
                <a:lnTo>
                  <a:pt x="714" y="189"/>
                </a:lnTo>
                <a:lnTo>
                  <a:pt x="742" y="182"/>
                </a:lnTo>
                <a:lnTo>
                  <a:pt x="772" y="180"/>
                </a:lnTo>
                <a:lnTo>
                  <a:pt x="799" y="182"/>
                </a:lnTo>
                <a:lnTo>
                  <a:pt x="824" y="192"/>
                </a:lnTo>
                <a:lnTo>
                  <a:pt x="845" y="207"/>
                </a:lnTo>
                <a:lnTo>
                  <a:pt x="864" y="226"/>
                </a:lnTo>
                <a:lnTo>
                  <a:pt x="878" y="248"/>
                </a:lnTo>
                <a:lnTo>
                  <a:pt x="889" y="271"/>
                </a:lnTo>
                <a:lnTo>
                  <a:pt x="895" y="297"/>
                </a:lnTo>
                <a:lnTo>
                  <a:pt x="897" y="324"/>
                </a:lnTo>
                <a:lnTo>
                  <a:pt x="891" y="353"/>
                </a:lnTo>
                <a:lnTo>
                  <a:pt x="880" y="379"/>
                </a:lnTo>
                <a:lnTo>
                  <a:pt x="0" y="379"/>
                </a:lnTo>
                <a:lnTo>
                  <a:pt x="1" y="355"/>
                </a:lnTo>
                <a:lnTo>
                  <a:pt x="7" y="333"/>
                </a:lnTo>
                <a:lnTo>
                  <a:pt x="18" y="309"/>
                </a:lnTo>
                <a:lnTo>
                  <a:pt x="33" y="288"/>
                </a:lnTo>
                <a:lnTo>
                  <a:pt x="51" y="270"/>
                </a:lnTo>
                <a:lnTo>
                  <a:pt x="72" y="257"/>
                </a:lnTo>
                <a:lnTo>
                  <a:pt x="95" y="248"/>
                </a:lnTo>
                <a:lnTo>
                  <a:pt x="120" y="242"/>
                </a:lnTo>
                <a:lnTo>
                  <a:pt x="128" y="219"/>
                </a:lnTo>
                <a:lnTo>
                  <a:pt x="140" y="197"/>
                </a:lnTo>
                <a:lnTo>
                  <a:pt x="156" y="178"/>
                </a:lnTo>
                <a:lnTo>
                  <a:pt x="173" y="166"/>
                </a:lnTo>
                <a:lnTo>
                  <a:pt x="192" y="158"/>
                </a:lnTo>
                <a:lnTo>
                  <a:pt x="211" y="152"/>
                </a:lnTo>
                <a:lnTo>
                  <a:pt x="242" y="150"/>
                </a:lnTo>
                <a:lnTo>
                  <a:pt x="246" y="150"/>
                </a:lnTo>
                <a:lnTo>
                  <a:pt x="245" y="124"/>
                </a:lnTo>
                <a:lnTo>
                  <a:pt x="250" y="97"/>
                </a:lnTo>
                <a:lnTo>
                  <a:pt x="260" y="72"/>
                </a:lnTo>
                <a:lnTo>
                  <a:pt x="275" y="50"/>
                </a:lnTo>
                <a:lnTo>
                  <a:pt x="292" y="33"/>
                </a:lnTo>
                <a:lnTo>
                  <a:pt x="314" y="19"/>
                </a:lnTo>
                <a:lnTo>
                  <a:pt x="337" y="9"/>
                </a:lnTo>
                <a:lnTo>
                  <a:pt x="362" y="2"/>
                </a:lnTo>
                <a:lnTo>
                  <a:pt x="389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10"/>
          <p:cNvSpPr>
            <a:spLocks noEditPoints="1"/>
          </p:cNvSpPr>
          <p:nvPr/>
        </p:nvSpPr>
        <p:spPr bwMode="auto">
          <a:xfrm>
            <a:off x="2417339" y="3291450"/>
            <a:ext cx="2047875" cy="2517034"/>
          </a:xfrm>
          <a:custGeom>
            <a:avLst/>
            <a:gdLst>
              <a:gd name="T0" fmla="*/ 383 w 1290"/>
              <a:gd name="T1" fmla="*/ 1013 h 1919"/>
              <a:gd name="T2" fmla="*/ 349 w 1290"/>
              <a:gd name="T3" fmla="*/ 1026 h 1919"/>
              <a:gd name="T4" fmla="*/ 322 w 1290"/>
              <a:gd name="T5" fmla="*/ 1059 h 1919"/>
              <a:gd name="T6" fmla="*/ 352 w 1290"/>
              <a:gd name="T7" fmla="*/ 1305 h 1919"/>
              <a:gd name="T8" fmla="*/ 404 w 1290"/>
              <a:gd name="T9" fmla="*/ 1305 h 1919"/>
              <a:gd name="T10" fmla="*/ 464 w 1290"/>
              <a:gd name="T11" fmla="*/ 1305 h 1919"/>
              <a:gd name="T12" fmla="*/ 452 w 1290"/>
              <a:gd name="T13" fmla="*/ 1041 h 1919"/>
              <a:gd name="T14" fmla="*/ 420 w 1290"/>
              <a:gd name="T15" fmla="*/ 1017 h 1919"/>
              <a:gd name="T16" fmla="*/ 901 w 1290"/>
              <a:gd name="T17" fmla="*/ 1013 h 1919"/>
              <a:gd name="T18" fmla="*/ 863 w 1290"/>
              <a:gd name="T19" fmla="*/ 1024 h 1919"/>
              <a:gd name="T20" fmla="*/ 832 w 1290"/>
              <a:gd name="T21" fmla="*/ 1059 h 1919"/>
              <a:gd name="T22" fmla="*/ 863 w 1290"/>
              <a:gd name="T23" fmla="*/ 1305 h 1919"/>
              <a:gd name="T24" fmla="*/ 913 w 1290"/>
              <a:gd name="T25" fmla="*/ 1305 h 1919"/>
              <a:gd name="T26" fmla="*/ 969 w 1290"/>
              <a:gd name="T27" fmla="*/ 1305 h 1919"/>
              <a:gd name="T28" fmla="*/ 954 w 1290"/>
              <a:gd name="T29" fmla="*/ 1038 h 1919"/>
              <a:gd name="T30" fmla="*/ 920 w 1290"/>
              <a:gd name="T31" fmla="*/ 1015 h 1919"/>
              <a:gd name="T32" fmla="*/ 646 w 1290"/>
              <a:gd name="T33" fmla="*/ 1013 h 1919"/>
              <a:gd name="T34" fmla="*/ 608 w 1290"/>
              <a:gd name="T35" fmla="*/ 1024 h 1919"/>
              <a:gd name="T36" fmla="*/ 577 w 1290"/>
              <a:gd name="T37" fmla="*/ 1059 h 1919"/>
              <a:gd name="T38" fmla="*/ 608 w 1290"/>
              <a:gd name="T39" fmla="*/ 1305 h 1919"/>
              <a:gd name="T40" fmla="*/ 658 w 1290"/>
              <a:gd name="T41" fmla="*/ 1305 h 1919"/>
              <a:gd name="T42" fmla="*/ 714 w 1290"/>
              <a:gd name="T43" fmla="*/ 1305 h 1919"/>
              <a:gd name="T44" fmla="*/ 699 w 1290"/>
              <a:gd name="T45" fmla="*/ 1038 h 1919"/>
              <a:gd name="T46" fmla="*/ 665 w 1290"/>
              <a:gd name="T47" fmla="*/ 1015 h 1919"/>
              <a:gd name="T48" fmla="*/ 646 w 1290"/>
              <a:gd name="T49" fmla="*/ 0 h 1919"/>
              <a:gd name="T50" fmla="*/ 985 w 1290"/>
              <a:gd name="T51" fmla="*/ 201 h 1919"/>
              <a:gd name="T52" fmla="*/ 1115 w 1290"/>
              <a:gd name="T53" fmla="*/ 515 h 1919"/>
              <a:gd name="T54" fmla="*/ 1115 w 1290"/>
              <a:gd name="T55" fmla="*/ 708 h 1919"/>
              <a:gd name="T56" fmla="*/ 714 w 1290"/>
              <a:gd name="T57" fmla="*/ 1919 h 1919"/>
              <a:gd name="T58" fmla="*/ 714 w 1290"/>
              <a:gd name="T59" fmla="*/ 1862 h 1919"/>
              <a:gd name="T60" fmla="*/ 714 w 1290"/>
              <a:gd name="T61" fmla="*/ 1780 h 1919"/>
              <a:gd name="T62" fmla="*/ 714 w 1290"/>
              <a:gd name="T63" fmla="*/ 1686 h 1919"/>
              <a:gd name="T64" fmla="*/ 714 w 1290"/>
              <a:gd name="T65" fmla="*/ 1593 h 1919"/>
              <a:gd name="T66" fmla="*/ 714 w 1290"/>
              <a:gd name="T67" fmla="*/ 1512 h 1919"/>
              <a:gd name="T68" fmla="*/ 714 w 1290"/>
              <a:gd name="T69" fmla="*/ 1454 h 1919"/>
              <a:gd name="T70" fmla="*/ 684 w 1290"/>
              <a:gd name="T71" fmla="*/ 1419 h 1919"/>
              <a:gd name="T72" fmla="*/ 646 w 1290"/>
              <a:gd name="T73" fmla="*/ 1408 h 1919"/>
              <a:gd name="T74" fmla="*/ 608 w 1290"/>
              <a:gd name="T75" fmla="*/ 1419 h 1919"/>
              <a:gd name="T76" fmla="*/ 577 w 1290"/>
              <a:gd name="T77" fmla="*/ 1454 h 1919"/>
              <a:gd name="T78" fmla="*/ 577 w 1290"/>
              <a:gd name="T79" fmla="*/ 1512 h 1919"/>
              <a:gd name="T80" fmla="*/ 577 w 1290"/>
              <a:gd name="T81" fmla="*/ 1593 h 1919"/>
              <a:gd name="T82" fmla="*/ 577 w 1290"/>
              <a:gd name="T83" fmla="*/ 1686 h 1919"/>
              <a:gd name="T84" fmla="*/ 577 w 1290"/>
              <a:gd name="T85" fmla="*/ 1780 h 1919"/>
              <a:gd name="T86" fmla="*/ 577 w 1290"/>
              <a:gd name="T87" fmla="*/ 1862 h 1919"/>
              <a:gd name="T88" fmla="*/ 577 w 1290"/>
              <a:gd name="T89" fmla="*/ 1919 h 1919"/>
              <a:gd name="T90" fmla="*/ 176 w 1290"/>
              <a:gd name="T91" fmla="*/ 708 h 1919"/>
              <a:gd name="T92" fmla="*/ 646 w 1290"/>
              <a:gd name="T93" fmla="*/ 0 h 1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90" h="1919">
                <a:moveTo>
                  <a:pt x="402" y="1013"/>
                </a:moveTo>
                <a:lnTo>
                  <a:pt x="383" y="1013"/>
                </a:lnTo>
                <a:lnTo>
                  <a:pt x="366" y="1017"/>
                </a:lnTo>
                <a:lnTo>
                  <a:pt x="349" y="1026"/>
                </a:lnTo>
                <a:lnTo>
                  <a:pt x="335" y="1041"/>
                </a:lnTo>
                <a:lnTo>
                  <a:pt x="322" y="1059"/>
                </a:lnTo>
                <a:lnTo>
                  <a:pt x="322" y="1305"/>
                </a:lnTo>
                <a:lnTo>
                  <a:pt x="352" y="1305"/>
                </a:lnTo>
                <a:lnTo>
                  <a:pt x="379" y="1305"/>
                </a:lnTo>
                <a:lnTo>
                  <a:pt x="404" y="1305"/>
                </a:lnTo>
                <a:lnTo>
                  <a:pt x="431" y="1305"/>
                </a:lnTo>
                <a:lnTo>
                  <a:pt x="464" y="1305"/>
                </a:lnTo>
                <a:lnTo>
                  <a:pt x="464" y="1059"/>
                </a:lnTo>
                <a:lnTo>
                  <a:pt x="452" y="1041"/>
                </a:lnTo>
                <a:lnTo>
                  <a:pt x="436" y="1026"/>
                </a:lnTo>
                <a:lnTo>
                  <a:pt x="420" y="1017"/>
                </a:lnTo>
                <a:lnTo>
                  <a:pt x="402" y="1013"/>
                </a:lnTo>
                <a:close/>
                <a:moveTo>
                  <a:pt x="901" y="1013"/>
                </a:moveTo>
                <a:lnTo>
                  <a:pt x="881" y="1015"/>
                </a:lnTo>
                <a:lnTo>
                  <a:pt x="863" y="1024"/>
                </a:lnTo>
                <a:lnTo>
                  <a:pt x="847" y="1038"/>
                </a:lnTo>
                <a:lnTo>
                  <a:pt x="832" y="1059"/>
                </a:lnTo>
                <a:lnTo>
                  <a:pt x="832" y="1305"/>
                </a:lnTo>
                <a:lnTo>
                  <a:pt x="863" y="1305"/>
                </a:lnTo>
                <a:lnTo>
                  <a:pt x="888" y="1305"/>
                </a:lnTo>
                <a:lnTo>
                  <a:pt x="913" y="1305"/>
                </a:lnTo>
                <a:lnTo>
                  <a:pt x="938" y="1305"/>
                </a:lnTo>
                <a:lnTo>
                  <a:pt x="969" y="1305"/>
                </a:lnTo>
                <a:lnTo>
                  <a:pt x="969" y="1059"/>
                </a:lnTo>
                <a:lnTo>
                  <a:pt x="954" y="1038"/>
                </a:lnTo>
                <a:lnTo>
                  <a:pt x="938" y="1024"/>
                </a:lnTo>
                <a:lnTo>
                  <a:pt x="920" y="1015"/>
                </a:lnTo>
                <a:lnTo>
                  <a:pt x="901" y="1013"/>
                </a:lnTo>
                <a:close/>
                <a:moveTo>
                  <a:pt x="646" y="1013"/>
                </a:moveTo>
                <a:lnTo>
                  <a:pt x="626" y="1015"/>
                </a:lnTo>
                <a:lnTo>
                  <a:pt x="608" y="1024"/>
                </a:lnTo>
                <a:lnTo>
                  <a:pt x="592" y="1038"/>
                </a:lnTo>
                <a:lnTo>
                  <a:pt x="577" y="1059"/>
                </a:lnTo>
                <a:lnTo>
                  <a:pt x="577" y="1305"/>
                </a:lnTo>
                <a:lnTo>
                  <a:pt x="608" y="1305"/>
                </a:lnTo>
                <a:lnTo>
                  <a:pt x="633" y="1305"/>
                </a:lnTo>
                <a:lnTo>
                  <a:pt x="658" y="1305"/>
                </a:lnTo>
                <a:lnTo>
                  <a:pt x="684" y="1305"/>
                </a:lnTo>
                <a:lnTo>
                  <a:pt x="714" y="1305"/>
                </a:lnTo>
                <a:lnTo>
                  <a:pt x="714" y="1059"/>
                </a:lnTo>
                <a:lnTo>
                  <a:pt x="699" y="1038"/>
                </a:lnTo>
                <a:lnTo>
                  <a:pt x="684" y="1024"/>
                </a:lnTo>
                <a:lnTo>
                  <a:pt x="665" y="1015"/>
                </a:lnTo>
                <a:lnTo>
                  <a:pt x="646" y="1013"/>
                </a:lnTo>
                <a:close/>
                <a:moveTo>
                  <a:pt x="646" y="0"/>
                </a:moveTo>
                <a:lnTo>
                  <a:pt x="985" y="372"/>
                </a:lnTo>
                <a:lnTo>
                  <a:pt x="985" y="201"/>
                </a:lnTo>
                <a:lnTo>
                  <a:pt x="1115" y="201"/>
                </a:lnTo>
                <a:lnTo>
                  <a:pt x="1115" y="515"/>
                </a:lnTo>
                <a:lnTo>
                  <a:pt x="1290" y="708"/>
                </a:lnTo>
                <a:lnTo>
                  <a:pt x="1115" y="708"/>
                </a:lnTo>
                <a:lnTo>
                  <a:pt x="1115" y="1919"/>
                </a:lnTo>
                <a:lnTo>
                  <a:pt x="714" y="1919"/>
                </a:lnTo>
                <a:lnTo>
                  <a:pt x="714" y="1893"/>
                </a:lnTo>
                <a:lnTo>
                  <a:pt x="714" y="1862"/>
                </a:lnTo>
                <a:lnTo>
                  <a:pt x="714" y="1823"/>
                </a:lnTo>
                <a:lnTo>
                  <a:pt x="714" y="1780"/>
                </a:lnTo>
                <a:lnTo>
                  <a:pt x="714" y="1734"/>
                </a:lnTo>
                <a:lnTo>
                  <a:pt x="714" y="1686"/>
                </a:lnTo>
                <a:lnTo>
                  <a:pt x="714" y="1638"/>
                </a:lnTo>
                <a:lnTo>
                  <a:pt x="714" y="1593"/>
                </a:lnTo>
                <a:lnTo>
                  <a:pt x="714" y="1549"/>
                </a:lnTo>
                <a:lnTo>
                  <a:pt x="714" y="1512"/>
                </a:lnTo>
                <a:lnTo>
                  <a:pt x="714" y="1479"/>
                </a:lnTo>
                <a:lnTo>
                  <a:pt x="714" y="1454"/>
                </a:lnTo>
                <a:lnTo>
                  <a:pt x="699" y="1433"/>
                </a:lnTo>
                <a:lnTo>
                  <a:pt x="684" y="1419"/>
                </a:lnTo>
                <a:lnTo>
                  <a:pt x="665" y="1410"/>
                </a:lnTo>
                <a:lnTo>
                  <a:pt x="646" y="1408"/>
                </a:lnTo>
                <a:lnTo>
                  <a:pt x="626" y="1410"/>
                </a:lnTo>
                <a:lnTo>
                  <a:pt x="608" y="1419"/>
                </a:lnTo>
                <a:lnTo>
                  <a:pt x="592" y="1433"/>
                </a:lnTo>
                <a:lnTo>
                  <a:pt x="577" y="1454"/>
                </a:lnTo>
                <a:lnTo>
                  <a:pt x="577" y="1479"/>
                </a:lnTo>
                <a:lnTo>
                  <a:pt x="577" y="1512"/>
                </a:lnTo>
                <a:lnTo>
                  <a:pt x="577" y="1549"/>
                </a:lnTo>
                <a:lnTo>
                  <a:pt x="577" y="1593"/>
                </a:lnTo>
                <a:lnTo>
                  <a:pt x="577" y="1638"/>
                </a:lnTo>
                <a:lnTo>
                  <a:pt x="577" y="1686"/>
                </a:lnTo>
                <a:lnTo>
                  <a:pt x="577" y="1734"/>
                </a:lnTo>
                <a:lnTo>
                  <a:pt x="577" y="1780"/>
                </a:lnTo>
                <a:lnTo>
                  <a:pt x="577" y="1823"/>
                </a:lnTo>
                <a:lnTo>
                  <a:pt x="577" y="1862"/>
                </a:lnTo>
                <a:lnTo>
                  <a:pt x="577" y="1893"/>
                </a:lnTo>
                <a:lnTo>
                  <a:pt x="577" y="1919"/>
                </a:lnTo>
                <a:lnTo>
                  <a:pt x="176" y="1919"/>
                </a:lnTo>
                <a:lnTo>
                  <a:pt x="176" y="708"/>
                </a:lnTo>
                <a:lnTo>
                  <a:pt x="0" y="708"/>
                </a:lnTo>
                <a:lnTo>
                  <a:pt x="64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 11"/>
          <p:cNvSpPr>
            <a:spLocks noEditPoints="1"/>
          </p:cNvSpPr>
          <p:nvPr/>
        </p:nvSpPr>
        <p:spPr bwMode="auto">
          <a:xfrm>
            <a:off x="1085881" y="1611891"/>
            <a:ext cx="1765344" cy="4193597"/>
          </a:xfrm>
          <a:custGeom>
            <a:avLst/>
            <a:gdLst>
              <a:gd name="T0" fmla="*/ 334 w 1289"/>
              <a:gd name="T1" fmla="*/ 2233 h 2913"/>
              <a:gd name="T2" fmla="*/ 378 w 1289"/>
              <a:gd name="T3" fmla="*/ 2499 h 2913"/>
              <a:gd name="T4" fmla="*/ 464 w 1289"/>
              <a:gd name="T5" fmla="*/ 2252 h 2913"/>
              <a:gd name="T6" fmla="*/ 401 w 1289"/>
              <a:gd name="T7" fmla="*/ 2207 h 2913"/>
              <a:gd name="T8" fmla="*/ 862 w 1289"/>
              <a:gd name="T9" fmla="*/ 2218 h 2913"/>
              <a:gd name="T10" fmla="*/ 833 w 1289"/>
              <a:gd name="T11" fmla="*/ 2499 h 2913"/>
              <a:gd name="T12" fmla="*/ 938 w 1289"/>
              <a:gd name="T13" fmla="*/ 2499 h 2913"/>
              <a:gd name="T14" fmla="*/ 938 w 1289"/>
              <a:gd name="T15" fmla="*/ 2218 h 2913"/>
              <a:gd name="T16" fmla="*/ 626 w 1289"/>
              <a:gd name="T17" fmla="*/ 2209 h 2913"/>
              <a:gd name="T18" fmla="*/ 577 w 1289"/>
              <a:gd name="T19" fmla="*/ 2499 h 2913"/>
              <a:gd name="T20" fmla="*/ 683 w 1289"/>
              <a:gd name="T21" fmla="*/ 2499 h 2913"/>
              <a:gd name="T22" fmla="*/ 683 w 1289"/>
              <a:gd name="T23" fmla="*/ 2218 h 2913"/>
              <a:gd name="T24" fmla="*/ 366 w 1289"/>
              <a:gd name="T25" fmla="*/ 1776 h 2913"/>
              <a:gd name="T26" fmla="*/ 322 w 1289"/>
              <a:gd name="T27" fmla="*/ 2065 h 2913"/>
              <a:gd name="T28" fmla="*/ 464 w 1289"/>
              <a:gd name="T29" fmla="*/ 1817 h 2913"/>
              <a:gd name="T30" fmla="*/ 401 w 1289"/>
              <a:gd name="T31" fmla="*/ 1771 h 2913"/>
              <a:gd name="T32" fmla="*/ 862 w 1289"/>
              <a:gd name="T33" fmla="*/ 1782 h 2913"/>
              <a:gd name="T34" fmla="*/ 833 w 1289"/>
              <a:gd name="T35" fmla="*/ 2065 h 2913"/>
              <a:gd name="T36" fmla="*/ 969 w 1289"/>
              <a:gd name="T37" fmla="*/ 1817 h 2913"/>
              <a:gd name="T38" fmla="*/ 900 w 1289"/>
              <a:gd name="T39" fmla="*/ 1771 h 2913"/>
              <a:gd name="T40" fmla="*/ 592 w 1289"/>
              <a:gd name="T41" fmla="*/ 1797 h 2913"/>
              <a:gd name="T42" fmla="*/ 633 w 1289"/>
              <a:gd name="T43" fmla="*/ 2065 h 2913"/>
              <a:gd name="T44" fmla="*/ 683 w 1289"/>
              <a:gd name="T45" fmla="*/ 1782 h 2913"/>
              <a:gd name="T46" fmla="*/ 366 w 1289"/>
              <a:gd name="T47" fmla="*/ 1342 h 2913"/>
              <a:gd name="T48" fmla="*/ 322 w 1289"/>
              <a:gd name="T49" fmla="*/ 1631 h 2913"/>
              <a:gd name="T50" fmla="*/ 431 w 1289"/>
              <a:gd name="T51" fmla="*/ 1631 h 2913"/>
              <a:gd name="T52" fmla="*/ 435 w 1289"/>
              <a:gd name="T53" fmla="*/ 1350 h 2913"/>
              <a:gd name="T54" fmla="*/ 900 w 1289"/>
              <a:gd name="T55" fmla="*/ 1337 h 2913"/>
              <a:gd name="T56" fmla="*/ 833 w 1289"/>
              <a:gd name="T57" fmla="*/ 1383 h 2913"/>
              <a:gd name="T58" fmla="*/ 888 w 1289"/>
              <a:gd name="T59" fmla="*/ 1631 h 2913"/>
              <a:gd name="T60" fmla="*/ 969 w 1289"/>
              <a:gd name="T61" fmla="*/ 1383 h 2913"/>
              <a:gd name="T62" fmla="*/ 900 w 1289"/>
              <a:gd name="T63" fmla="*/ 1337 h 2913"/>
              <a:gd name="T64" fmla="*/ 592 w 1289"/>
              <a:gd name="T65" fmla="*/ 1362 h 2913"/>
              <a:gd name="T66" fmla="*/ 633 w 1289"/>
              <a:gd name="T67" fmla="*/ 1631 h 2913"/>
              <a:gd name="T68" fmla="*/ 714 w 1289"/>
              <a:gd name="T69" fmla="*/ 1383 h 2913"/>
              <a:gd name="T70" fmla="*/ 645 w 1289"/>
              <a:gd name="T71" fmla="*/ 1337 h 2913"/>
              <a:gd name="T72" fmla="*/ 334 w 1289"/>
              <a:gd name="T73" fmla="*/ 929 h 2913"/>
              <a:gd name="T74" fmla="*/ 464 w 1289"/>
              <a:gd name="T75" fmla="*/ 949 h 2913"/>
              <a:gd name="T76" fmla="*/ 401 w 1289"/>
              <a:gd name="T77" fmla="*/ 902 h 2913"/>
              <a:gd name="T78" fmla="*/ 862 w 1289"/>
              <a:gd name="T79" fmla="*/ 913 h 2913"/>
              <a:gd name="T80" fmla="*/ 833 w 1289"/>
              <a:gd name="T81" fmla="*/ 1195 h 2913"/>
              <a:gd name="T82" fmla="*/ 938 w 1289"/>
              <a:gd name="T83" fmla="*/ 913 h 2913"/>
              <a:gd name="T84" fmla="*/ 626 w 1289"/>
              <a:gd name="T85" fmla="*/ 905 h 2913"/>
              <a:gd name="T86" fmla="*/ 577 w 1289"/>
              <a:gd name="T87" fmla="*/ 1195 h 2913"/>
              <a:gd name="T88" fmla="*/ 683 w 1289"/>
              <a:gd name="T89" fmla="*/ 913 h 2913"/>
              <a:gd name="T90" fmla="*/ 1289 w 1289"/>
              <a:gd name="T91" fmla="*/ 707 h 2913"/>
              <a:gd name="T92" fmla="*/ 176 w 1289"/>
              <a:gd name="T93" fmla="*/ 707 h 2913"/>
              <a:gd name="T94" fmla="*/ 306 w 1289"/>
              <a:gd name="T95" fmla="*/ 136 h 29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9" h="2913">
                <a:moveTo>
                  <a:pt x="383" y="2207"/>
                </a:moveTo>
                <a:lnTo>
                  <a:pt x="366" y="2210"/>
                </a:lnTo>
                <a:lnTo>
                  <a:pt x="349" y="2220"/>
                </a:lnTo>
                <a:lnTo>
                  <a:pt x="334" y="2233"/>
                </a:lnTo>
                <a:lnTo>
                  <a:pt x="322" y="2252"/>
                </a:lnTo>
                <a:lnTo>
                  <a:pt x="322" y="2499"/>
                </a:lnTo>
                <a:lnTo>
                  <a:pt x="351" y="2499"/>
                </a:lnTo>
                <a:lnTo>
                  <a:pt x="378" y="2499"/>
                </a:lnTo>
                <a:lnTo>
                  <a:pt x="404" y="2499"/>
                </a:lnTo>
                <a:lnTo>
                  <a:pt x="431" y="2499"/>
                </a:lnTo>
                <a:lnTo>
                  <a:pt x="464" y="2499"/>
                </a:lnTo>
                <a:lnTo>
                  <a:pt x="464" y="2252"/>
                </a:lnTo>
                <a:lnTo>
                  <a:pt x="451" y="2233"/>
                </a:lnTo>
                <a:lnTo>
                  <a:pt x="435" y="2220"/>
                </a:lnTo>
                <a:lnTo>
                  <a:pt x="420" y="2210"/>
                </a:lnTo>
                <a:lnTo>
                  <a:pt x="401" y="2207"/>
                </a:lnTo>
                <a:lnTo>
                  <a:pt x="383" y="2207"/>
                </a:lnTo>
                <a:close/>
                <a:moveTo>
                  <a:pt x="900" y="2205"/>
                </a:moveTo>
                <a:lnTo>
                  <a:pt x="881" y="2209"/>
                </a:lnTo>
                <a:lnTo>
                  <a:pt x="862" y="2218"/>
                </a:lnTo>
                <a:lnTo>
                  <a:pt x="847" y="2232"/>
                </a:lnTo>
                <a:lnTo>
                  <a:pt x="833" y="2252"/>
                </a:lnTo>
                <a:lnTo>
                  <a:pt x="833" y="2376"/>
                </a:lnTo>
                <a:lnTo>
                  <a:pt x="833" y="2499"/>
                </a:lnTo>
                <a:lnTo>
                  <a:pt x="862" y="2499"/>
                </a:lnTo>
                <a:lnTo>
                  <a:pt x="888" y="2499"/>
                </a:lnTo>
                <a:lnTo>
                  <a:pt x="912" y="2499"/>
                </a:lnTo>
                <a:lnTo>
                  <a:pt x="938" y="2499"/>
                </a:lnTo>
                <a:lnTo>
                  <a:pt x="969" y="2499"/>
                </a:lnTo>
                <a:lnTo>
                  <a:pt x="969" y="2252"/>
                </a:lnTo>
                <a:lnTo>
                  <a:pt x="955" y="2232"/>
                </a:lnTo>
                <a:lnTo>
                  <a:pt x="938" y="2218"/>
                </a:lnTo>
                <a:lnTo>
                  <a:pt x="920" y="2209"/>
                </a:lnTo>
                <a:lnTo>
                  <a:pt x="900" y="2205"/>
                </a:lnTo>
                <a:close/>
                <a:moveTo>
                  <a:pt x="645" y="2205"/>
                </a:moveTo>
                <a:lnTo>
                  <a:pt x="626" y="2209"/>
                </a:lnTo>
                <a:lnTo>
                  <a:pt x="607" y="2218"/>
                </a:lnTo>
                <a:lnTo>
                  <a:pt x="592" y="2232"/>
                </a:lnTo>
                <a:lnTo>
                  <a:pt x="577" y="2252"/>
                </a:lnTo>
                <a:lnTo>
                  <a:pt x="577" y="2499"/>
                </a:lnTo>
                <a:lnTo>
                  <a:pt x="607" y="2499"/>
                </a:lnTo>
                <a:lnTo>
                  <a:pt x="633" y="2499"/>
                </a:lnTo>
                <a:lnTo>
                  <a:pt x="658" y="2499"/>
                </a:lnTo>
                <a:lnTo>
                  <a:pt x="683" y="2499"/>
                </a:lnTo>
                <a:lnTo>
                  <a:pt x="714" y="2499"/>
                </a:lnTo>
                <a:lnTo>
                  <a:pt x="714" y="2252"/>
                </a:lnTo>
                <a:lnTo>
                  <a:pt x="699" y="2232"/>
                </a:lnTo>
                <a:lnTo>
                  <a:pt x="683" y="2218"/>
                </a:lnTo>
                <a:lnTo>
                  <a:pt x="665" y="2209"/>
                </a:lnTo>
                <a:lnTo>
                  <a:pt x="645" y="2205"/>
                </a:lnTo>
                <a:close/>
                <a:moveTo>
                  <a:pt x="383" y="1771"/>
                </a:moveTo>
                <a:lnTo>
                  <a:pt x="366" y="1776"/>
                </a:lnTo>
                <a:lnTo>
                  <a:pt x="349" y="1786"/>
                </a:lnTo>
                <a:lnTo>
                  <a:pt x="334" y="1799"/>
                </a:lnTo>
                <a:lnTo>
                  <a:pt x="322" y="1817"/>
                </a:lnTo>
                <a:lnTo>
                  <a:pt x="322" y="2065"/>
                </a:lnTo>
                <a:lnTo>
                  <a:pt x="351" y="2065"/>
                </a:lnTo>
                <a:lnTo>
                  <a:pt x="378" y="2065"/>
                </a:lnTo>
                <a:lnTo>
                  <a:pt x="464" y="2065"/>
                </a:lnTo>
                <a:lnTo>
                  <a:pt x="464" y="1817"/>
                </a:lnTo>
                <a:lnTo>
                  <a:pt x="451" y="1799"/>
                </a:lnTo>
                <a:lnTo>
                  <a:pt x="435" y="1786"/>
                </a:lnTo>
                <a:lnTo>
                  <a:pt x="420" y="1776"/>
                </a:lnTo>
                <a:lnTo>
                  <a:pt x="401" y="1771"/>
                </a:lnTo>
                <a:lnTo>
                  <a:pt x="383" y="1771"/>
                </a:lnTo>
                <a:close/>
                <a:moveTo>
                  <a:pt x="900" y="1771"/>
                </a:moveTo>
                <a:lnTo>
                  <a:pt x="881" y="1774"/>
                </a:lnTo>
                <a:lnTo>
                  <a:pt x="862" y="1782"/>
                </a:lnTo>
                <a:lnTo>
                  <a:pt x="847" y="1797"/>
                </a:lnTo>
                <a:lnTo>
                  <a:pt x="833" y="1817"/>
                </a:lnTo>
                <a:lnTo>
                  <a:pt x="833" y="1942"/>
                </a:lnTo>
                <a:lnTo>
                  <a:pt x="833" y="2065"/>
                </a:lnTo>
                <a:lnTo>
                  <a:pt x="862" y="2065"/>
                </a:lnTo>
                <a:lnTo>
                  <a:pt x="888" y="2065"/>
                </a:lnTo>
                <a:lnTo>
                  <a:pt x="969" y="2065"/>
                </a:lnTo>
                <a:lnTo>
                  <a:pt x="969" y="1817"/>
                </a:lnTo>
                <a:lnTo>
                  <a:pt x="955" y="1797"/>
                </a:lnTo>
                <a:lnTo>
                  <a:pt x="938" y="1782"/>
                </a:lnTo>
                <a:lnTo>
                  <a:pt x="920" y="1774"/>
                </a:lnTo>
                <a:lnTo>
                  <a:pt x="900" y="1771"/>
                </a:lnTo>
                <a:close/>
                <a:moveTo>
                  <a:pt x="645" y="1771"/>
                </a:moveTo>
                <a:lnTo>
                  <a:pt x="626" y="1774"/>
                </a:lnTo>
                <a:lnTo>
                  <a:pt x="607" y="1782"/>
                </a:lnTo>
                <a:lnTo>
                  <a:pt x="592" y="1797"/>
                </a:lnTo>
                <a:lnTo>
                  <a:pt x="577" y="1817"/>
                </a:lnTo>
                <a:lnTo>
                  <a:pt x="577" y="2065"/>
                </a:lnTo>
                <a:lnTo>
                  <a:pt x="607" y="2065"/>
                </a:lnTo>
                <a:lnTo>
                  <a:pt x="633" y="2065"/>
                </a:lnTo>
                <a:lnTo>
                  <a:pt x="714" y="2065"/>
                </a:lnTo>
                <a:lnTo>
                  <a:pt x="714" y="1817"/>
                </a:lnTo>
                <a:lnTo>
                  <a:pt x="699" y="1797"/>
                </a:lnTo>
                <a:lnTo>
                  <a:pt x="683" y="1782"/>
                </a:lnTo>
                <a:lnTo>
                  <a:pt x="665" y="1774"/>
                </a:lnTo>
                <a:lnTo>
                  <a:pt x="645" y="1771"/>
                </a:lnTo>
                <a:close/>
                <a:moveTo>
                  <a:pt x="383" y="1337"/>
                </a:moveTo>
                <a:lnTo>
                  <a:pt x="366" y="1342"/>
                </a:lnTo>
                <a:lnTo>
                  <a:pt x="349" y="1350"/>
                </a:lnTo>
                <a:lnTo>
                  <a:pt x="334" y="1365"/>
                </a:lnTo>
                <a:lnTo>
                  <a:pt x="322" y="1383"/>
                </a:lnTo>
                <a:lnTo>
                  <a:pt x="322" y="1631"/>
                </a:lnTo>
                <a:lnTo>
                  <a:pt x="351" y="1631"/>
                </a:lnTo>
                <a:lnTo>
                  <a:pt x="378" y="1631"/>
                </a:lnTo>
                <a:lnTo>
                  <a:pt x="404" y="1631"/>
                </a:lnTo>
                <a:lnTo>
                  <a:pt x="431" y="1631"/>
                </a:lnTo>
                <a:lnTo>
                  <a:pt x="464" y="1631"/>
                </a:lnTo>
                <a:lnTo>
                  <a:pt x="464" y="1383"/>
                </a:lnTo>
                <a:lnTo>
                  <a:pt x="451" y="1365"/>
                </a:lnTo>
                <a:lnTo>
                  <a:pt x="435" y="1350"/>
                </a:lnTo>
                <a:lnTo>
                  <a:pt x="420" y="1342"/>
                </a:lnTo>
                <a:lnTo>
                  <a:pt x="401" y="1337"/>
                </a:lnTo>
                <a:lnTo>
                  <a:pt x="383" y="1337"/>
                </a:lnTo>
                <a:close/>
                <a:moveTo>
                  <a:pt x="900" y="1337"/>
                </a:moveTo>
                <a:lnTo>
                  <a:pt x="881" y="1339"/>
                </a:lnTo>
                <a:lnTo>
                  <a:pt x="862" y="1348"/>
                </a:lnTo>
                <a:lnTo>
                  <a:pt x="847" y="1362"/>
                </a:lnTo>
                <a:lnTo>
                  <a:pt x="833" y="1383"/>
                </a:lnTo>
                <a:lnTo>
                  <a:pt x="833" y="1508"/>
                </a:lnTo>
                <a:lnTo>
                  <a:pt x="833" y="1631"/>
                </a:lnTo>
                <a:lnTo>
                  <a:pt x="862" y="1631"/>
                </a:lnTo>
                <a:lnTo>
                  <a:pt x="888" y="1631"/>
                </a:lnTo>
                <a:lnTo>
                  <a:pt x="912" y="1631"/>
                </a:lnTo>
                <a:lnTo>
                  <a:pt x="938" y="1631"/>
                </a:lnTo>
                <a:lnTo>
                  <a:pt x="969" y="1631"/>
                </a:lnTo>
                <a:lnTo>
                  <a:pt x="969" y="1383"/>
                </a:lnTo>
                <a:lnTo>
                  <a:pt x="955" y="1362"/>
                </a:lnTo>
                <a:lnTo>
                  <a:pt x="938" y="1348"/>
                </a:lnTo>
                <a:lnTo>
                  <a:pt x="920" y="1339"/>
                </a:lnTo>
                <a:lnTo>
                  <a:pt x="900" y="1337"/>
                </a:lnTo>
                <a:close/>
                <a:moveTo>
                  <a:pt x="645" y="1337"/>
                </a:moveTo>
                <a:lnTo>
                  <a:pt x="626" y="1339"/>
                </a:lnTo>
                <a:lnTo>
                  <a:pt x="607" y="1348"/>
                </a:lnTo>
                <a:lnTo>
                  <a:pt x="592" y="1362"/>
                </a:lnTo>
                <a:lnTo>
                  <a:pt x="577" y="1383"/>
                </a:lnTo>
                <a:lnTo>
                  <a:pt x="577" y="1631"/>
                </a:lnTo>
                <a:lnTo>
                  <a:pt x="607" y="1631"/>
                </a:lnTo>
                <a:lnTo>
                  <a:pt x="633" y="1631"/>
                </a:lnTo>
                <a:lnTo>
                  <a:pt x="658" y="1631"/>
                </a:lnTo>
                <a:lnTo>
                  <a:pt x="683" y="1631"/>
                </a:lnTo>
                <a:lnTo>
                  <a:pt x="714" y="1631"/>
                </a:lnTo>
                <a:lnTo>
                  <a:pt x="714" y="1383"/>
                </a:lnTo>
                <a:lnTo>
                  <a:pt x="699" y="1362"/>
                </a:lnTo>
                <a:lnTo>
                  <a:pt x="683" y="1348"/>
                </a:lnTo>
                <a:lnTo>
                  <a:pt x="665" y="1339"/>
                </a:lnTo>
                <a:lnTo>
                  <a:pt x="645" y="1337"/>
                </a:lnTo>
                <a:close/>
                <a:moveTo>
                  <a:pt x="383" y="902"/>
                </a:moveTo>
                <a:lnTo>
                  <a:pt x="366" y="907"/>
                </a:lnTo>
                <a:lnTo>
                  <a:pt x="349" y="916"/>
                </a:lnTo>
                <a:lnTo>
                  <a:pt x="334" y="929"/>
                </a:lnTo>
                <a:lnTo>
                  <a:pt x="322" y="949"/>
                </a:lnTo>
                <a:lnTo>
                  <a:pt x="322" y="1195"/>
                </a:lnTo>
                <a:lnTo>
                  <a:pt x="464" y="1195"/>
                </a:lnTo>
                <a:lnTo>
                  <a:pt x="464" y="949"/>
                </a:lnTo>
                <a:lnTo>
                  <a:pt x="451" y="929"/>
                </a:lnTo>
                <a:lnTo>
                  <a:pt x="435" y="916"/>
                </a:lnTo>
                <a:lnTo>
                  <a:pt x="420" y="907"/>
                </a:lnTo>
                <a:lnTo>
                  <a:pt x="401" y="902"/>
                </a:lnTo>
                <a:lnTo>
                  <a:pt x="383" y="902"/>
                </a:lnTo>
                <a:close/>
                <a:moveTo>
                  <a:pt x="900" y="901"/>
                </a:moveTo>
                <a:lnTo>
                  <a:pt x="881" y="905"/>
                </a:lnTo>
                <a:lnTo>
                  <a:pt x="862" y="913"/>
                </a:lnTo>
                <a:lnTo>
                  <a:pt x="847" y="928"/>
                </a:lnTo>
                <a:lnTo>
                  <a:pt x="833" y="949"/>
                </a:lnTo>
                <a:lnTo>
                  <a:pt x="833" y="1072"/>
                </a:lnTo>
                <a:lnTo>
                  <a:pt x="833" y="1195"/>
                </a:lnTo>
                <a:lnTo>
                  <a:pt x="969" y="1195"/>
                </a:lnTo>
                <a:lnTo>
                  <a:pt x="969" y="949"/>
                </a:lnTo>
                <a:lnTo>
                  <a:pt x="955" y="928"/>
                </a:lnTo>
                <a:lnTo>
                  <a:pt x="938" y="913"/>
                </a:lnTo>
                <a:lnTo>
                  <a:pt x="920" y="905"/>
                </a:lnTo>
                <a:lnTo>
                  <a:pt x="900" y="901"/>
                </a:lnTo>
                <a:close/>
                <a:moveTo>
                  <a:pt x="645" y="901"/>
                </a:moveTo>
                <a:lnTo>
                  <a:pt x="626" y="905"/>
                </a:lnTo>
                <a:lnTo>
                  <a:pt x="607" y="913"/>
                </a:lnTo>
                <a:lnTo>
                  <a:pt x="592" y="928"/>
                </a:lnTo>
                <a:lnTo>
                  <a:pt x="577" y="949"/>
                </a:lnTo>
                <a:lnTo>
                  <a:pt x="577" y="1195"/>
                </a:lnTo>
                <a:lnTo>
                  <a:pt x="714" y="1195"/>
                </a:lnTo>
                <a:lnTo>
                  <a:pt x="714" y="949"/>
                </a:lnTo>
                <a:lnTo>
                  <a:pt x="699" y="928"/>
                </a:lnTo>
                <a:lnTo>
                  <a:pt x="683" y="913"/>
                </a:lnTo>
                <a:lnTo>
                  <a:pt x="665" y="905"/>
                </a:lnTo>
                <a:lnTo>
                  <a:pt x="645" y="901"/>
                </a:lnTo>
                <a:close/>
                <a:moveTo>
                  <a:pt x="645" y="0"/>
                </a:moveTo>
                <a:lnTo>
                  <a:pt x="1289" y="707"/>
                </a:lnTo>
                <a:lnTo>
                  <a:pt x="1115" y="707"/>
                </a:lnTo>
                <a:lnTo>
                  <a:pt x="1115" y="2913"/>
                </a:lnTo>
                <a:lnTo>
                  <a:pt x="176" y="2913"/>
                </a:lnTo>
                <a:lnTo>
                  <a:pt x="176" y="707"/>
                </a:lnTo>
                <a:lnTo>
                  <a:pt x="0" y="707"/>
                </a:lnTo>
                <a:lnTo>
                  <a:pt x="176" y="516"/>
                </a:lnTo>
                <a:lnTo>
                  <a:pt x="176" y="136"/>
                </a:lnTo>
                <a:lnTo>
                  <a:pt x="306" y="136"/>
                </a:lnTo>
                <a:lnTo>
                  <a:pt x="306" y="373"/>
                </a:lnTo>
                <a:lnTo>
                  <a:pt x="645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108"/>
          <p:cNvSpPr txBox="1"/>
          <p:nvPr/>
        </p:nvSpPr>
        <p:spPr>
          <a:xfrm>
            <a:off x="5594112" y="981542"/>
            <a:ext cx="6479753" cy="23391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Is A Home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Inspection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Required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?</a:t>
            </a:r>
          </a:p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285750" marR="0" lvl="0" indent="-28575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Your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Best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Opportinuty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To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Underdstand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Condition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Of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Property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You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Are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Buying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952393" marR="0" lvl="1" indent="-34290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Realtors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Are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Not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Licensed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Inspectors</a:t>
            </a:r>
            <a:r>
              <a:rPr lang="es-ES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and </a:t>
            </a:r>
            <a:r>
              <a:rPr kumimoji="0" lang="es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Cannot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Provide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Opinion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As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To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Condition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498540" y="1946546"/>
            <a:ext cx="2873954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465214" y="4023225"/>
            <a:ext cx="1765344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Box 108"/>
          <p:cNvSpPr txBox="1"/>
          <p:nvPr/>
        </p:nvSpPr>
        <p:spPr>
          <a:xfrm>
            <a:off x="6607317" y="2991099"/>
            <a:ext cx="5883096" cy="29854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342900" marR="0" lvl="0" indent="-34290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Hire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A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Licensed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Home Inspector  </a:t>
            </a:r>
          </a:p>
          <a:p>
            <a:pPr marL="895243" marR="0" lvl="1" indent="-28575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Opinion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Based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On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What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Is Visible</a:t>
            </a:r>
          </a:p>
          <a:p>
            <a:pPr marL="895243" marR="0" lvl="1" indent="-28575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609493" marR="0" lvl="1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285750" marR="0" lvl="0" indent="-28575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Inspection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Report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-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What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Now?</a:t>
            </a:r>
          </a:p>
          <a:p>
            <a:pPr marL="895243" marR="0" lvl="1" indent="-28575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Seller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Makes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Repairs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Before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Closing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895243" marR="0" lvl="1" indent="-28575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Price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Reduction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895243" marR="0" lvl="1" indent="-28575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Price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Reduction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And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Seller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Repairs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895243" marR="0" lvl="1" indent="-28575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Terminate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Transaction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and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Return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Of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Deposit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01734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617014F3-A0F1-4C4A-949D-94BEA7C0DE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43917" y="0"/>
            <a:ext cx="3818594" cy="6858000"/>
          </a:xfrm>
        </p:spPr>
      </p: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6C8864A4-A31B-461A-9D17-AF3D6417A987}"/>
              </a:ext>
            </a:extLst>
          </p:cNvPr>
          <p:cNvGrpSpPr/>
          <p:nvPr/>
        </p:nvGrpSpPr>
        <p:grpSpPr>
          <a:xfrm>
            <a:off x="389364" y="1292918"/>
            <a:ext cx="893629" cy="951150"/>
            <a:chOff x="1844039" y="2057400"/>
            <a:chExt cx="853872" cy="908834"/>
          </a:xfrm>
        </p:grpSpPr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4C50E782-FED3-4EC7-81E6-46AF45735DEB}"/>
                </a:ext>
              </a:extLst>
            </p:cNvPr>
            <p:cNvSpPr/>
            <p:nvPr/>
          </p:nvSpPr>
          <p:spPr>
            <a:xfrm>
              <a:off x="1844039" y="2057400"/>
              <a:ext cx="762000" cy="7620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91E5A81A-6E44-4929-A8F4-05403506D182}"/>
                </a:ext>
              </a:extLst>
            </p:cNvPr>
            <p:cNvSpPr/>
            <p:nvPr/>
          </p:nvSpPr>
          <p:spPr>
            <a:xfrm>
              <a:off x="1935911" y="2176929"/>
              <a:ext cx="762000" cy="789305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C3C53E3-39E9-4AEA-8251-0427C09CF15D}"/>
              </a:ext>
            </a:extLst>
          </p:cNvPr>
          <p:cNvSpPr txBox="1"/>
          <p:nvPr/>
        </p:nvSpPr>
        <p:spPr>
          <a:xfrm>
            <a:off x="1415702" y="1147759"/>
            <a:ext cx="43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CONTRACT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ACBFEDC-E4CD-4063-88F6-F6B311BD013D}"/>
              </a:ext>
            </a:extLst>
          </p:cNvPr>
          <p:cNvSpPr txBox="1"/>
          <p:nvPr/>
        </p:nvSpPr>
        <p:spPr>
          <a:xfrm>
            <a:off x="1272751" y="1570662"/>
            <a:ext cx="61340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Conclusion of Negotiations Between Buyer And Seller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dirty="0" smtClean="0">
                <a:solidFill>
                  <a:prstClr val="black"/>
                </a:solidFill>
                <a:latin typeface="Calibri" panose="020F0502020204030204"/>
              </a:rPr>
              <a:t>Written Agreement To Purchase Property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E9FE98E2-3B75-4EC3-8A66-B71CD2284A96}"/>
              </a:ext>
            </a:extLst>
          </p:cNvPr>
          <p:cNvGrpSpPr/>
          <p:nvPr/>
        </p:nvGrpSpPr>
        <p:grpSpPr>
          <a:xfrm>
            <a:off x="414140" y="2568526"/>
            <a:ext cx="884794" cy="909126"/>
            <a:chOff x="1844040" y="2057400"/>
            <a:chExt cx="845430" cy="868680"/>
          </a:xfrm>
        </p:grpSpPr>
        <p:sp>
          <p:nvSpPr>
            <p:cNvPr id="16" name="Rectangle 15">
              <a:extLst>
                <a:ext uri="{FF2B5EF4-FFF2-40B4-BE49-F238E27FC236}">
                  <a16:creationId xmlns="" xmlns:a16="http://schemas.microsoft.com/office/drawing/2014/main" id="{084C463C-A0C5-4328-B050-B3188B205810}"/>
                </a:ext>
              </a:extLst>
            </p:cNvPr>
            <p:cNvSpPr/>
            <p:nvPr/>
          </p:nvSpPr>
          <p:spPr>
            <a:xfrm>
              <a:off x="1844040" y="2057400"/>
              <a:ext cx="762000" cy="7620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="" xmlns:a16="http://schemas.microsoft.com/office/drawing/2014/main" id="{89FA641D-7E27-484E-983E-B229DCC6DF99}"/>
                </a:ext>
              </a:extLst>
            </p:cNvPr>
            <p:cNvSpPr/>
            <p:nvPr/>
          </p:nvSpPr>
          <p:spPr>
            <a:xfrm>
              <a:off x="1927470" y="2136775"/>
              <a:ext cx="762000" cy="789305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05325D2-EA6F-4A37-9D75-CCB775ECAA00}"/>
              </a:ext>
            </a:extLst>
          </p:cNvPr>
          <p:cNvSpPr txBox="1"/>
          <p:nvPr/>
        </p:nvSpPr>
        <p:spPr>
          <a:xfrm>
            <a:off x="1463924" y="2426952"/>
            <a:ext cx="43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SEEK LEGAL ADVICE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7572AAC-A76E-438B-862E-D9E066EA4D34}"/>
              </a:ext>
            </a:extLst>
          </p:cNvPr>
          <p:cNvSpPr txBox="1"/>
          <p:nvPr/>
        </p:nvSpPr>
        <p:spPr>
          <a:xfrm>
            <a:off x="1325940" y="2847947"/>
            <a:ext cx="5899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Review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Contract With</a:t>
            </a: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</a:t>
            </a:r>
            <a:r>
              <a:rPr lang="en-GB" sz="2000" dirty="0" smtClean="0">
                <a:solidFill>
                  <a:prstClr val="black"/>
                </a:solidFill>
                <a:latin typeface="Calibri" panose="020F0502020204030204"/>
              </a:rPr>
              <a:t>Attorney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AE91B380-CC7A-44E6-A727-D5202A085D42}"/>
              </a:ext>
            </a:extLst>
          </p:cNvPr>
          <p:cNvGrpSpPr/>
          <p:nvPr/>
        </p:nvGrpSpPr>
        <p:grpSpPr>
          <a:xfrm>
            <a:off x="414140" y="3851148"/>
            <a:ext cx="900563" cy="937703"/>
            <a:chOff x="1835053" y="1821867"/>
            <a:chExt cx="860497" cy="895986"/>
          </a:xfrm>
        </p:grpSpPr>
        <p:sp>
          <p:nvSpPr>
            <p:cNvPr id="33" name="Rectangle 32">
              <a:extLst>
                <a:ext uri="{FF2B5EF4-FFF2-40B4-BE49-F238E27FC236}">
                  <a16:creationId xmlns="" xmlns:a16="http://schemas.microsoft.com/office/drawing/2014/main" id="{2BC04AAD-7C5A-4FC3-8742-1FF634EFFF13}"/>
                </a:ext>
              </a:extLst>
            </p:cNvPr>
            <p:cNvSpPr/>
            <p:nvPr/>
          </p:nvSpPr>
          <p:spPr>
            <a:xfrm>
              <a:off x="1835053" y="1821867"/>
              <a:ext cx="762000" cy="7620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="" xmlns:a16="http://schemas.microsoft.com/office/drawing/2014/main" id="{2B44AC16-043A-4B81-8D12-707D711AB2B2}"/>
                </a:ext>
              </a:extLst>
            </p:cNvPr>
            <p:cNvSpPr/>
            <p:nvPr/>
          </p:nvSpPr>
          <p:spPr>
            <a:xfrm>
              <a:off x="1933550" y="1928548"/>
              <a:ext cx="762000" cy="789305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A6F26775-0DF9-48D3-93B0-7C65F4723386}"/>
              </a:ext>
            </a:extLst>
          </p:cNvPr>
          <p:cNvSpPr txBox="1"/>
          <p:nvPr/>
        </p:nvSpPr>
        <p:spPr>
          <a:xfrm>
            <a:off x="1415702" y="3628813"/>
            <a:ext cx="5523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EARNEST MONEY DEPOSIT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40D377DD-FF7D-4C03-85BB-4CFC65C7D115}"/>
              </a:ext>
            </a:extLst>
          </p:cNvPr>
          <p:cNvSpPr txBox="1"/>
          <p:nvPr/>
        </p:nvSpPr>
        <p:spPr>
          <a:xfrm>
            <a:off x="1282993" y="4021887"/>
            <a:ext cx="5841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Larger Than First Earnest Money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Deposit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 To 3% Of Purchase Price 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="" xmlns:a16="http://schemas.microsoft.com/office/drawing/2014/main" id="{342A2E5B-BD37-4975-A70A-532C14710E7C}"/>
              </a:ext>
            </a:extLst>
          </p:cNvPr>
          <p:cNvGrpSpPr/>
          <p:nvPr/>
        </p:nvGrpSpPr>
        <p:grpSpPr>
          <a:xfrm>
            <a:off x="432185" y="5235094"/>
            <a:ext cx="884794" cy="913638"/>
            <a:chOff x="1844040" y="2057400"/>
            <a:chExt cx="845430" cy="872991"/>
          </a:xfrm>
        </p:grpSpPr>
        <p:sp>
          <p:nvSpPr>
            <p:cNvPr id="38" name="Rectangle 37">
              <a:extLst>
                <a:ext uri="{FF2B5EF4-FFF2-40B4-BE49-F238E27FC236}">
                  <a16:creationId xmlns="" xmlns:a16="http://schemas.microsoft.com/office/drawing/2014/main" id="{7BE2B70D-BAB7-466A-997A-CA9F1C2F11C5}"/>
                </a:ext>
              </a:extLst>
            </p:cNvPr>
            <p:cNvSpPr/>
            <p:nvPr/>
          </p:nvSpPr>
          <p:spPr>
            <a:xfrm>
              <a:off x="1844040" y="2057400"/>
              <a:ext cx="762000" cy="7620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="" xmlns:a16="http://schemas.microsoft.com/office/drawing/2014/main" id="{2782663B-C319-4C0C-9675-D1E964B893EE}"/>
                </a:ext>
              </a:extLst>
            </p:cNvPr>
            <p:cNvSpPr/>
            <p:nvPr/>
          </p:nvSpPr>
          <p:spPr>
            <a:xfrm>
              <a:off x="1927470" y="2136775"/>
              <a:ext cx="762000" cy="789305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="" xmlns:a16="http://schemas.microsoft.com/office/drawing/2014/main" id="{5853851F-ECD2-46F2-BC82-103B9915BBA4}"/>
                </a:ext>
              </a:extLst>
            </p:cNvPr>
            <p:cNvSpPr/>
            <p:nvPr/>
          </p:nvSpPr>
          <p:spPr>
            <a:xfrm>
              <a:off x="1925296" y="2141086"/>
              <a:ext cx="762000" cy="789305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494BB0A6-7591-426A-A8C5-E1ADA813A6B9}"/>
              </a:ext>
            </a:extLst>
          </p:cNvPr>
          <p:cNvSpPr txBox="1"/>
          <p:nvPr/>
        </p:nvSpPr>
        <p:spPr>
          <a:xfrm>
            <a:off x="1422636" y="5227026"/>
            <a:ext cx="6306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NOTIFICATION TO CURRENT LANDLORD</a:t>
            </a:r>
            <a:r>
              <a:rPr kumimoji="0" lang="en-I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F1593E8F-8985-469E-B958-8CFD514C8D6C}"/>
              </a:ext>
            </a:extLst>
          </p:cNvPr>
          <p:cNvSpPr txBox="1"/>
          <p:nvPr/>
        </p:nvSpPr>
        <p:spPr>
          <a:xfrm>
            <a:off x="1314703" y="5681920"/>
            <a:ext cx="5948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Notify Current Landlord Of Your Impending Move </a:t>
            </a:r>
          </a:p>
        </p:txBody>
      </p:sp>
      <p:sp>
        <p:nvSpPr>
          <p:cNvPr id="44" name="Shape 665">
            <a:extLst>
              <a:ext uri="{FF2B5EF4-FFF2-40B4-BE49-F238E27FC236}">
                <a16:creationId xmlns="" xmlns:a16="http://schemas.microsoft.com/office/drawing/2014/main" id="{BEB9D108-16E3-4B42-B728-39055F285946}"/>
              </a:ext>
            </a:extLst>
          </p:cNvPr>
          <p:cNvSpPr>
            <a:spLocks noChangeAspect="1"/>
          </p:cNvSpPr>
          <p:nvPr/>
        </p:nvSpPr>
        <p:spPr>
          <a:xfrm>
            <a:off x="750317" y="3972082"/>
            <a:ext cx="362561" cy="36246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53811" y="81777"/>
                </a:moveTo>
                <a:cubicBezTo>
                  <a:pt x="52850" y="82572"/>
                  <a:pt x="51972" y="83027"/>
                  <a:pt x="50466" y="83138"/>
                </a:cubicBezTo>
                <a:lnTo>
                  <a:pt x="50466" y="73061"/>
                </a:lnTo>
                <a:cubicBezTo>
                  <a:pt x="51105" y="73233"/>
                  <a:pt x="51377" y="73438"/>
                  <a:pt x="51988" y="73666"/>
                </a:cubicBezTo>
                <a:cubicBezTo>
                  <a:pt x="52605" y="73900"/>
                  <a:pt x="53155" y="74205"/>
                  <a:pt x="53644" y="74577"/>
                </a:cubicBezTo>
                <a:cubicBezTo>
                  <a:pt x="54133" y="74950"/>
                  <a:pt x="54522" y="75416"/>
                  <a:pt x="54816" y="75961"/>
                </a:cubicBezTo>
                <a:cubicBezTo>
                  <a:pt x="55111" y="76511"/>
                  <a:pt x="55255" y="77188"/>
                  <a:pt x="55255" y="77994"/>
                </a:cubicBezTo>
                <a:cubicBezTo>
                  <a:pt x="55255" y="79722"/>
                  <a:pt x="54772" y="80983"/>
                  <a:pt x="53811" y="81777"/>
                </a:cubicBezTo>
                <a:moveTo>
                  <a:pt x="47950" y="67222"/>
                </a:moveTo>
                <a:cubicBezTo>
                  <a:pt x="47366" y="67077"/>
                  <a:pt x="47144" y="66894"/>
                  <a:pt x="46572" y="66683"/>
                </a:cubicBezTo>
                <a:cubicBezTo>
                  <a:pt x="46000" y="66466"/>
                  <a:pt x="45494" y="66183"/>
                  <a:pt x="45066" y="65838"/>
                </a:cubicBezTo>
                <a:cubicBezTo>
                  <a:pt x="44633" y="65494"/>
                  <a:pt x="44272" y="65077"/>
                  <a:pt x="43994" y="64583"/>
                </a:cubicBezTo>
                <a:cubicBezTo>
                  <a:pt x="43716" y="64094"/>
                  <a:pt x="43577" y="63505"/>
                  <a:pt x="43577" y="62811"/>
                </a:cubicBezTo>
                <a:cubicBezTo>
                  <a:pt x="43577" y="61283"/>
                  <a:pt x="43988" y="60194"/>
                  <a:pt x="44816" y="59544"/>
                </a:cubicBezTo>
                <a:cubicBezTo>
                  <a:pt x="45633" y="58894"/>
                  <a:pt x="46444" y="58572"/>
                  <a:pt x="47950" y="58572"/>
                </a:cubicBezTo>
                <a:cubicBezTo>
                  <a:pt x="47950" y="58572"/>
                  <a:pt x="47950" y="67222"/>
                  <a:pt x="47950" y="67222"/>
                </a:cubicBezTo>
                <a:close/>
                <a:moveTo>
                  <a:pt x="56972" y="70683"/>
                </a:moveTo>
                <a:cubicBezTo>
                  <a:pt x="56050" y="69961"/>
                  <a:pt x="54988" y="69372"/>
                  <a:pt x="53794" y="68911"/>
                </a:cubicBezTo>
                <a:cubicBezTo>
                  <a:pt x="52588" y="68450"/>
                  <a:pt x="51722" y="68044"/>
                  <a:pt x="50466" y="67700"/>
                </a:cubicBezTo>
                <a:lnTo>
                  <a:pt x="50466" y="58572"/>
                </a:lnTo>
                <a:cubicBezTo>
                  <a:pt x="51972" y="58572"/>
                  <a:pt x="52711" y="58961"/>
                  <a:pt x="53394" y="59738"/>
                </a:cubicBezTo>
                <a:cubicBezTo>
                  <a:pt x="54077" y="60516"/>
                  <a:pt x="54444" y="61644"/>
                  <a:pt x="54500" y="63116"/>
                </a:cubicBezTo>
                <a:lnTo>
                  <a:pt x="59272" y="63116"/>
                </a:lnTo>
                <a:cubicBezTo>
                  <a:pt x="59272" y="61700"/>
                  <a:pt x="59027" y="60461"/>
                  <a:pt x="58538" y="59388"/>
                </a:cubicBezTo>
                <a:cubicBezTo>
                  <a:pt x="58055" y="58327"/>
                  <a:pt x="57394" y="57444"/>
                  <a:pt x="56572" y="56755"/>
                </a:cubicBezTo>
                <a:cubicBezTo>
                  <a:pt x="55750" y="56061"/>
                  <a:pt x="54777" y="55544"/>
                  <a:pt x="53661" y="55194"/>
                </a:cubicBezTo>
                <a:cubicBezTo>
                  <a:pt x="52550" y="54850"/>
                  <a:pt x="51722" y="54677"/>
                  <a:pt x="50466" y="54677"/>
                </a:cubicBezTo>
                <a:lnTo>
                  <a:pt x="50466" y="51838"/>
                </a:lnTo>
                <a:lnTo>
                  <a:pt x="47950" y="51838"/>
                </a:lnTo>
                <a:lnTo>
                  <a:pt x="47950" y="54677"/>
                </a:lnTo>
                <a:cubicBezTo>
                  <a:pt x="46694" y="54677"/>
                  <a:pt x="45850" y="54866"/>
                  <a:pt x="44711" y="55238"/>
                </a:cubicBezTo>
                <a:cubicBezTo>
                  <a:pt x="43566" y="55616"/>
                  <a:pt x="42555" y="56155"/>
                  <a:pt x="41672" y="56861"/>
                </a:cubicBezTo>
                <a:cubicBezTo>
                  <a:pt x="40794" y="57572"/>
                  <a:pt x="40100" y="58450"/>
                  <a:pt x="39583" y="59500"/>
                </a:cubicBezTo>
                <a:cubicBezTo>
                  <a:pt x="39066" y="60550"/>
                  <a:pt x="38805" y="61772"/>
                  <a:pt x="38805" y="63155"/>
                </a:cubicBezTo>
                <a:cubicBezTo>
                  <a:pt x="38805" y="64744"/>
                  <a:pt x="39083" y="66066"/>
                  <a:pt x="39644" y="67138"/>
                </a:cubicBezTo>
                <a:cubicBezTo>
                  <a:pt x="40205" y="68205"/>
                  <a:pt x="40933" y="69088"/>
                  <a:pt x="41838" y="69794"/>
                </a:cubicBezTo>
                <a:cubicBezTo>
                  <a:pt x="42744" y="70505"/>
                  <a:pt x="43766" y="71077"/>
                  <a:pt x="44894" y="71527"/>
                </a:cubicBezTo>
                <a:cubicBezTo>
                  <a:pt x="46027" y="71977"/>
                  <a:pt x="46811" y="72355"/>
                  <a:pt x="47950" y="72672"/>
                </a:cubicBezTo>
                <a:lnTo>
                  <a:pt x="47950" y="83138"/>
                </a:lnTo>
                <a:cubicBezTo>
                  <a:pt x="46027" y="83083"/>
                  <a:pt x="45000" y="82511"/>
                  <a:pt x="44166" y="81411"/>
                </a:cubicBezTo>
                <a:cubicBezTo>
                  <a:pt x="43327" y="80316"/>
                  <a:pt x="42922" y="78816"/>
                  <a:pt x="42950" y="76911"/>
                </a:cubicBezTo>
                <a:lnTo>
                  <a:pt x="38177" y="76911"/>
                </a:lnTo>
                <a:cubicBezTo>
                  <a:pt x="38150" y="78527"/>
                  <a:pt x="38377" y="79955"/>
                  <a:pt x="38866" y="81194"/>
                </a:cubicBezTo>
                <a:cubicBezTo>
                  <a:pt x="39361" y="82438"/>
                  <a:pt x="40050" y="83483"/>
                  <a:pt x="40938" y="84333"/>
                </a:cubicBezTo>
                <a:cubicBezTo>
                  <a:pt x="41833" y="85183"/>
                  <a:pt x="42905" y="85838"/>
                  <a:pt x="44166" y="86300"/>
                </a:cubicBezTo>
                <a:cubicBezTo>
                  <a:pt x="45422" y="86761"/>
                  <a:pt x="46444" y="87005"/>
                  <a:pt x="47950" y="87038"/>
                </a:cubicBezTo>
                <a:lnTo>
                  <a:pt x="47950" y="89994"/>
                </a:lnTo>
                <a:lnTo>
                  <a:pt x="50466" y="89994"/>
                </a:lnTo>
                <a:lnTo>
                  <a:pt x="50466" y="87038"/>
                </a:lnTo>
                <a:cubicBezTo>
                  <a:pt x="51861" y="86977"/>
                  <a:pt x="52800" y="86738"/>
                  <a:pt x="54000" y="86322"/>
                </a:cubicBezTo>
                <a:cubicBezTo>
                  <a:pt x="55200" y="85905"/>
                  <a:pt x="56244" y="85300"/>
                  <a:pt x="57138" y="84505"/>
                </a:cubicBezTo>
                <a:cubicBezTo>
                  <a:pt x="58027" y="83711"/>
                  <a:pt x="58738" y="82716"/>
                  <a:pt x="59255" y="81516"/>
                </a:cubicBezTo>
                <a:cubicBezTo>
                  <a:pt x="59766" y="80327"/>
                  <a:pt x="60027" y="78916"/>
                  <a:pt x="60027" y="77300"/>
                </a:cubicBezTo>
                <a:cubicBezTo>
                  <a:pt x="60027" y="75744"/>
                  <a:pt x="59750" y="74433"/>
                  <a:pt x="59188" y="73366"/>
                </a:cubicBezTo>
                <a:cubicBezTo>
                  <a:pt x="58633" y="72300"/>
                  <a:pt x="57894" y="71405"/>
                  <a:pt x="56972" y="70683"/>
                </a:cubicBezTo>
                <a:moveTo>
                  <a:pt x="70911" y="0"/>
                </a:moveTo>
                <a:cubicBezTo>
                  <a:pt x="55105" y="0"/>
                  <a:pt x="41088" y="7500"/>
                  <a:pt x="32105" y="19094"/>
                </a:cubicBezTo>
                <a:cubicBezTo>
                  <a:pt x="35133" y="18105"/>
                  <a:pt x="38277" y="17400"/>
                  <a:pt x="41511" y="16950"/>
                </a:cubicBezTo>
                <a:cubicBezTo>
                  <a:pt x="49266" y="9855"/>
                  <a:pt x="59566" y="5483"/>
                  <a:pt x="70911" y="5483"/>
                </a:cubicBezTo>
                <a:cubicBezTo>
                  <a:pt x="94994" y="5483"/>
                  <a:pt x="114516" y="25011"/>
                  <a:pt x="114516" y="49088"/>
                </a:cubicBezTo>
                <a:cubicBezTo>
                  <a:pt x="114516" y="60433"/>
                  <a:pt x="110150" y="70733"/>
                  <a:pt x="103050" y="78488"/>
                </a:cubicBezTo>
                <a:cubicBezTo>
                  <a:pt x="102600" y="81722"/>
                  <a:pt x="101894" y="84866"/>
                  <a:pt x="100905" y="87894"/>
                </a:cubicBezTo>
                <a:cubicBezTo>
                  <a:pt x="112500" y="78911"/>
                  <a:pt x="120000" y="64894"/>
                  <a:pt x="120000" y="49088"/>
                </a:cubicBezTo>
                <a:cubicBezTo>
                  <a:pt x="120000" y="21977"/>
                  <a:pt x="98022" y="0"/>
                  <a:pt x="70911" y="0"/>
                </a:cubicBezTo>
                <a:moveTo>
                  <a:pt x="49088" y="114516"/>
                </a:moveTo>
                <a:cubicBezTo>
                  <a:pt x="25005" y="114516"/>
                  <a:pt x="5483" y="94988"/>
                  <a:pt x="5483" y="70911"/>
                </a:cubicBezTo>
                <a:cubicBezTo>
                  <a:pt x="5483" y="46827"/>
                  <a:pt x="25005" y="27305"/>
                  <a:pt x="49088" y="27305"/>
                </a:cubicBezTo>
                <a:cubicBezTo>
                  <a:pt x="73177" y="27305"/>
                  <a:pt x="92694" y="46827"/>
                  <a:pt x="92694" y="70911"/>
                </a:cubicBezTo>
                <a:cubicBezTo>
                  <a:pt x="92694" y="94988"/>
                  <a:pt x="73177" y="114516"/>
                  <a:pt x="49088" y="114516"/>
                </a:cubicBezTo>
                <a:moveTo>
                  <a:pt x="49088" y="21816"/>
                </a:moveTo>
                <a:cubicBezTo>
                  <a:pt x="21977" y="21816"/>
                  <a:pt x="0" y="43800"/>
                  <a:pt x="0" y="70911"/>
                </a:cubicBezTo>
                <a:cubicBezTo>
                  <a:pt x="0" y="98022"/>
                  <a:pt x="21977" y="120000"/>
                  <a:pt x="49088" y="120000"/>
                </a:cubicBezTo>
                <a:cubicBezTo>
                  <a:pt x="76200" y="120000"/>
                  <a:pt x="98183" y="98022"/>
                  <a:pt x="98183" y="70911"/>
                </a:cubicBezTo>
                <a:cubicBezTo>
                  <a:pt x="98183" y="43800"/>
                  <a:pt x="76200" y="21816"/>
                  <a:pt x="49088" y="2181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9038" tIns="19038" rIns="19038" bIns="19038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" name="Title 3">
            <a:extLst>
              <a:ext uri="{FF2B5EF4-FFF2-40B4-BE49-F238E27FC236}">
                <a16:creationId xmlns="" xmlns:a16="http://schemas.microsoft.com/office/drawing/2014/main" id="{D649655D-BBD9-4AD1-A7E5-E91E7F81E021}"/>
              </a:ext>
            </a:extLst>
          </p:cNvPr>
          <p:cNvSpPr txBox="1">
            <a:spLocks/>
          </p:cNvSpPr>
          <p:nvPr/>
        </p:nvSpPr>
        <p:spPr>
          <a:xfrm>
            <a:off x="243561" y="75762"/>
            <a:ext cx="7717591" cy="1244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AF2334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PURCHASE &amp; SALES AGREEMENT</a:t>
            </a:r>
            <a:endParaRPr kumimoji="0" lang="en-IN" sz="3000" b="0" i="0" u="none" strike="noStrike" kern="1200" cap="none" spc="0" normalizeH="0" baseline="0" noProof="0" dirty="0">
              <a:ln>
                <a:noFill/>
              </a:ln>
              <a:solidFill>
                <a:srgbClr val="AF2334"/>
              </a:solidFill>
              <a:effectLst/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</p:txBody>
      </p:sp>
      <p:pic>
        <p:nvPicPr>
          <p:cNvPr id="5" name="Picture 4" descr="A pen on a paper&#10;&#10;Description automatically generated with low confidence">
            <a:extLst>
              <a:ext uri="{FF2B5EF4-FFF2-40B4-BE49-F238E27FC236}">
                <a16:creationId xmlns="" xmlns:a16="http://schemas.microsoft.com/office/drawing/2014/main" id="{190C7B34-2F2A-4779-8C60-D576A24564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311793" y="1"/>
            <a:ext cx="3965131" cy="6857999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0CE7E2DE-99F8-4B86-AAA2-C6E3A1F72226}"/>
              </a:ext>
            </a:extLst>
          </p:cNvPr>
          <p:cNvGrpSpPr/>
          <p:nvPr/>
        </p:nvGrpSpPr>
        <p:grpSpPr>
          <a:xfrm>
            <a:off x="671506" y="2704796"/>
            <a:ext cx="510624" cy="540473"/>
            <a:chOff x="8886825" y="2417763"/>
            <a:chExt cx="673100" cy="582613"/>
          </a:xfrm>
          <a:solidFill>
            <a:schemeClr val="bg1"/>
          </a:solidFill>
        </p:grpSpPr>
        <p:sp>
          <p:nvSpPr>
            <p:cNvPr id="47" name="Freeform 62">
              <a:extLst>
                <a:ext uri="{FF2B5EF4-FFF2-40B4-BE49-F238E27FC236}">
                  <a16:creationId xmlns="" xmlns:a16="http://schemas.microsoft.com/office/drawing/2014/main" id="{AA2274C8-71A1-46BF-9D79-6ED154E41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6825" y="2457450"/>
              <a:ext cx="471488" cy="476250"/>
            </a:xfrm>
            <a:custGeom>
              <a:avLst/>
              <a:gdLst>
                <a:gd name="T0" fmla="*/ 225 w 297"/>
                <a:gd name="T1" fmla="*/ 0 h 300"/>
                <a:gd name="T2" fmla="*/ 247 w 297"/>
                <a:gd name="T3" fmla="*/ 13 h 300"/>
                <a:gd name="T4" fmla="*/ 269 w 297"/>
                <a:gd name="T5" fmla="*/ 31 h 300"/>
                <a:gd name="T6" fmla="*/ 287 w 297"/>
                <a:gd name="T7" fmla="*/ 51 h 300"/>
                <a:gd name="T8" fmla="*/ 297 w 297"/>
                <a:gd name="T9" fmla="*/ 73 h 300"/>
                <a:gd name="T10" fmla="*/ 296 w 297"/>
                <a:gd name="T11" fmla="*/ 74 h 300"/>
                <a:gd name="T12" fmla="*/ 292 w 297"/>
                <a:gd name="T13" fmla="*/ 76 h 300"/>
                <a:gd name="T14" fmla="*/ 240 w 297"/>
                <a:gd name="T15" fmla="*/ 130 h 300"/>
                <a:gd name="T16" fmla="*/ 236 w 297"/>
                <a:gd name="T17" fmla="*/ 132 h 300"/>
                <a:gd name="T18" fmla="*/ 236 w 297"/>
                <a:gd name="T19" fmla="*/ 136 h 300"/>
                <a:gd name="T20" fmla="*/ 205 w 297"/>
                <a:gd name="T21" fmla="*/ 118 h 300"/>
                <a:gd name="T22" fmla="*/ 175 w 297"/>
                <a:gd name="T23" fmla="*/ 149 h 300"/>
                <a:gd name="T24" fmla="*/ 176 w 297"/>
                <a:gd name="T25" fmla="*/ 161 h 300"/>
                <a:gd name="T26" fmla="*/ 173 w 297"/>
                <a:gd name="T27" fmla="*/ 174 h 300"/>
                <a:gd name="T28" fmla="*/ 166 w 297"/>
                <a:gd name="T29" fmla="*/ 186 h 300"/>
                <a:gd name="T30" fmla="*/ 63 w 297"/>
                <a:gd name="T31" fmla="*/ 289 h 300"/>
                <a:gd name="T32" fmla="*/ 50 w 297"/>
                <a:gd name="T33" fmla="*/ 297 h 300"/>
                <a:gd name="T34" fmla="*/ 36 w 297"/>
                <a:gd name="T35" fmla="*/ 300 h 300"/>
                <a:gd name="T36" fmla="*/ 23 w 297"/>
                <a:gd name="T37" fmla="*/ 297 h 300"/>
                <a:gd name="T38" fmla="*/ 10 w 297"/>
                <a:gd name="T39" fmla="*/ 289 h 300"/>
                <a:gd name="T40" fmla="*/ 3 w 297"/>
                <a:gd name="T41" fmla="*/ 277 h 300"/>
                <a:gd name="T42" fmla="*/ 0 w 297"/>
                <a:gd name="T43" fmla="*/ 264 h 300"/>
                <a:gd name="T44" fmla="*/ 3 w 297"/>
                <a:gd name="T45" fmla="*/ 250 h 300"/>
                <a:gd name="T46" fmla="*/ 10 w 297"/>
                <a:gd name="T47" fmla="*/ 237 h 300"/>
                <a:gd name="T48" fmla="*/ 113 w 297"/>
                <a:gd name="T49" fmla="*/ 134 h 300"/>
                <a:gd name="T50" fmla="*/ 124 w 297"/>
                <a:gd name="T51" fmla="*/ 127 h 300"/>
                <a:gd name="T52" fmla="*/ 137 w 297"/>
                <a:gd name="T53" fmla="*/ 123 h 300"/>
                <a:gd name="T54" fmla="*/ 151 w 297"/>
                <a:gd name="T55" fmla="*/ 125 h 300"/>
                <a:gd name="T56" fmla="*/ 182 w 297"/>
                <a:gd name="T57" fmla="*/ 94 h 300"/>
                <a:gd name="T58" fmla="*/ 164 w 297"/>
                <a:gd name="T59" fmla="*/ 64 h 300"/>
                <a:gd name="T60" fmla="*/ 166 w 297"/>
                <a:gd name="T61" fmla="*/ 62 h 300"/>
                <a:gd name="T62" fmla="*/ 169 w 297"/>
                <a:gd name="T63" fmla="*/ 60 h 300"/>
                <a:gd name="T64" fmla="*/ 222 w 297"/>
                <a:gd name="T65" fmla="*/ 6 h 300"/>
                <a:gd name="T66" fmla="*/ 225 w 297"/>
                <a:gd name="T67" fmla="*/ 4 h 300"/>
                <a:gd name="T68" fmla="*/ 225 w 297"/>
                <a:gd name="T69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7" h="300">
                  <a:moveTo>
                    <a:pt x="225" y="0"/>
                  </a:moveTo>
                  <a:lnTo>
                    <a:pt x="247" y="13"/>
                  </a:lnTo>
                  <a:lnTo>
                    <a:pt x="269" y="31"/>
                  </a:lnTo>
                  <a:lnTo>
                    <a:pt x="287" y="51"/>
                  </a:lnTo>
                  <a:lnTo>
                    <a:pt x="297" y="73"/>
                  </a:lnTo>
                  <a:lnTo>
                    <a:pt x="296" y="74"/>
                  </a:lnTo>
                  <a:lnTo>
                    <a:pt x="292" y="76"/>
                  </a:lnTo>
                  <a:lnTo>
                    <a:pt x="240" y="130"/>
                  </a:lnTo>
                  <a:lnTo>
                    <a:pt x="236" y="132"/>
                  </a:lnTo>
                  <a:lnTo>
                    <a:pt x="236" y="136"/>
                  </a:lnTo>
                  <a:lnTo>
                    <a:pt x="205" y="118"/>
                  </a:lnTo>
                  <a:lnTo>
                    <a:pt x="175" y="149"/>
                  </a:lnTo>
                  <a:lnTo>
                    <a:pt x="176" y="161"/>
                  </a:lnTo>
                  <a:lnTo>
                    <a:pt x="173" y="174"/>
                  </a:lnTo>
                  <a:lnTo>
                    <a:pt x="166" y="186"/>
                  </a:lnTo>
                  <a:lnTo>
                    <a:pt x="63" y="289"/>
                  </a:lnTo>
                  <a:lnTo>
                    <a:pt x="50" y="297"/>
                  </a:lnTo>
                  <a:lnTo>
                    <a:pt x="36" y="300"/>
                  </a:lnTo>
                  <a:lnTo>
                    <a:pt x="23" y="297"/>
                  </a:lnTo>
                  <a:lnTo>
                    <a:pt x="10" y="289"/>
                  </a:lnTo>
                  <a:lnTo>
                    <a:pt x="3" y="277"/>
                  </a:lnTo>
                  <a:lnTo>
                    <a:pt x="0" y="264"/>
                  </a:lnTo>
                  <a:lnTo>
                    <a:pt x="3" y="250"/>
                  </a:lnTo>
                  <a:lnTo>
                    <a:pt x="10" y="237"/>
                  </a:lnTo>
                  <a:lnTo>
                    <a:pt x="113" y="134"/>
                  </a:lnTo>
                  <a:lnTo>
                    <a:pt x="124" y="127"/>
                  </a:lnTo>
                  <a:lnTo>
                    <a:pt x="137" y="123"/>
                  </a:lnTo>
                  <a:lnTo>
                    <a:pt x="151" y="125"/>
                  </a:lnTo>
                  <a:lnTo>
                    <a:pt x="182" y="94"/>
                  </a:lnTo>
                  <a:lnTo>
                    <a:pt x="164" y="64"/>
                  </a:lnTo>
                  <a:lnTo>
                    <a:pt x="166" y="62"/>
                  </a:lnTo>
                  <a:lnTo>
                    <a:pt x="169" y="60"/>
                  </a:lnTo>
                  <a:lnTo>
                    <a:pt x="222" y="6"/>
                  </a:lnTo>
                  <a:lnTo>
                    <a:pt x="225" y="4"/>
                  </a:lnTo>
                  <a:lnTo>
                    <a:pt x="2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63">
              <a:extLst>
                <a:ext uri="{FF2B5EF4-FFF2-40B4-BE49-F238E27FC236}">
                  <a16:creationId xmlns="" xmlns:a16="http://schemas.microsoft.com/office/drawing/2014/main" id="{9131FC93-C43B-4961-A554-7D4394C1A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9413" y="2581275"/>
              <a:ext cx="131763" cy="131763"/>
            </a:xfrm>
            <a:custGeom>
              <a:avLst/>
              <a:gdLst>
                <a:gd name="T0" fmla="*/ 64 w 83"/>
                <a:gd name="T1" fmla="*/ 0 h 83"/>
                <a:gd name="T2" fmla="*/ 67 w 83"/>
                <a:gd name="T3" fmla="*/ 2 h 83"/>
                <a:gd name="T4" fmla="*/ 73 w 83"/>
                <a:gd name="T5" fmla="*/ 4 h 83"/>
                <a:gd name="T6" fmla="*/ 76 w 83"/>
                <a:gd name="T7" fmla="*/ 7 h 83"/>
                <a:gd name="T8" fmla="*/ 80 w 83"/>
                <a:gd name="T9" fmla="*/ 13 h 83"/>
                <a:gd name="T10" fmla="*/ 83 w 83"/>
                <a:gd name="T11" fmla="*/ 18 h 83"/>
                <a:gd name="T12" fmla="*/ 82 w 83"/>
                <a:gd name="T13" fmla="*/ 24 h 83"/>
                <a:gd name="T14" fmla="*/ 80 w 83"/>
                <a:gd name="T15" fmla="*/ 27 h 83"/>
                <a:gd name="T16" fmla="*/ 44 w 83"/>
                <a:gd name="T17" fmla="*/ 65 h 83"/>
                <a:gd name="T18" fmla="*/ 28 w 83"/>
                <a:gd name="T19" fmla="*/ 81 h 83"/>
                <a:gd name="T20" fmla="*/ 24 w 83"/>
                <a:gd name="T21" fmla="*/ 83 h 83"/>
                <a:gd name="T22" fmla="*/ 20 w 83"/>
                <a:gd name="T23" fmla="*/ 83 h 83"/>
                <a:gd name="T24" fmla="*/ 15 w 83"/>
                <a:gd name="T25" fmla="*/ 83 h 83"/>
                <a:gd name="T26" fmla="*/ 11 w 83"/>
                <a:gd name="T27" fmla="*/ 81 h 83"/>
                <a:gd name="T28" fmla="*/ 6 w 83"/>
                <a:gd name="T29" fmla="*/ 78 h 83"/>
                <a:gd name="T30" fmla="*/ 2 w 83"/>
                <a:gd name="T31" fmla="*/ 72 h 83"/>
                <a:gd name="T32" fmla="*/ 0 w 83"/>
                <a:gd name="T33" fmla="*/ 65 h 83"/>
                <a:gd name="T34" fmla="*/ 0 w 83"/>
                <a:gd name="T35" fmla="*/ 62 h 83"/>
                <a:gd name="T36" fmla="*/ 2 w 83"/>
                <a:gd name="T37" fmla="*/ 58 h 83"/>
                <a:gd name="T38" fmla="*/ 2 w 83"/>
                <a:gd name="T39" fmla="*/ 56 h 83"/>
                <a:gd name="T40" fmla="*/ 56 w 83"/>
                <a:gd name="T41" fmla="*/ 4 h 83"/>
                <a:gd name="T42" fmla="*/ 58 w 83"/>
                <a:gd name="T43" fmla="*/ 2 h 83"/>
                <a:gd name="T44" fmla="*/ 60 w 83"/>
                <a:gd name="T45" fmla="*/ 2 h 83"/>
                <a:gd name="T46" fmla="*/ 64 w 83"/>
                <a:gd name="T4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3" h="83">
                  <a:moveTo>
                    <a:pt x="64" y="0"/>
                  </a:moveTo>
                  <a:lnTo>
                    <a:pt x="67" y="2"/>
                  </a:lnTo>
                  <a:lnTo>
                    <a:pt x="73" y="4"/>
                  </a:lnTo>
                  <a:lnTo>
                    <a:pt x="76" y="7"/>
                  </a:lnTo>
                  <a:lnTo>
                    <a:pt x="80" y="13"/>
                  </a:lnTo>
                  <a:lnTo>
                    <a:pt x="83" y="18"/>
                  </a:lnTo>
                  <a:lnTo>
                    <a:pt x="82" y="24"/>
                  </a:lnTo>
                  <a:lnTo>
                    <a:pt x="80" y="27"/>
                  </a:lnTo>
                  <a:lnTo>
                    <a:pt x="44" y="65"/>
                  </a:lnTo>
                  <a:lnTo>
                    <a:pt x="28" y="81"/>
                  </a:lnTo>
                  <a:lnTo>
                    <a:pt x="24" y="83"/>
                  </a:lnTo>
                  <a:lnTo>
                    <a:pt x="20" y="83"/>
                  </a:lnTo>
                  <a:lnTo>
                    <a:pt x="15" y="83"/>
                  </a:lnTo>
                  <a:lnTo>
                    <a:pt x="11" y="81"/>
                  </a:lnTo>
                  <a:lnTo>
                    <a:pt x="6" y="78"/>
                  </a:lnTo>
                  <a:lnTo>
                    <a:pt x="2" y="72"/>
                  </a:lnTo>
                  <a:lnTo>
                    <a:pt x="0" y="65"/>
                  </a:lnTo>
                  <a:lnTo>
                    <a:pt x="0" y="62"/>
                  </a:lnTo>
                  <a:lnTo>
                    <a:pt x="2" y="58"/>
                  </a:lnTo>
                  <a:lnTo>
                    <a:pt x="2" y="56"/>
                  </a:lnTo>
                  <a:lnTo>
                    <a:pt x="56" y="4"/>
                  </a:lnTo>
                  <a:lnTo>
                    <a:pt x="58" y="2"/>
                  </a:lnTo>
                  <a:lnTo>
                    <a:pt x="60" y="2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64">
              <a:extLst>
                <a:ext uri="{FF2B5EF4-FFF2-40B4-BE49-F238E27FC236}">
                  <a16:creationId xmlns="" xmlns:a16="http://schemas.microsoft.com/office/drawing/2014/main" id="{14BD2E50-BA83-4222-B7B5-07A73FACD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4313" y="2417763"/>
              <a:ext cx="131763" cy="128588"/>
            </a:xfrm>
            <a:custGeom>
              <a:avLst/>
              <a:gdLst>
                <a:gd name="T0" fmla="*/ 63 w 83"/>
                <a:gd name="T1" fmla="*/ 0 h 81"/>
                <a:gd name="T2" fmla="*/ 68 w 83"/>
                <a:gd name="T3" fmla="*/ 0 h 81"/>
                <a:gd name="T4" fmla="*/ 72 w 83"/>
                <a:gd name="T5" fmla="*/ 2 h 81"/>
                <a:gd name="T6" fmla="*/ 77 w 83"/>
                <a:gd name="T7" fmla="*/ 6 h 81"/>
                <a:gd name="T8" fmla="*/ 79 w 83"/>
                <a:gd name="T9" fmla="*/ 11 h 81"/>
                <a:gd name="T10" fmla="*/ 83 w 83"/>
                <a:gd name="T11" fmla="*/ 15 h 81"/>
                <a:gd name="T12" fmla="*/ 83 w 83"/>
                <a:gd name="T13" fmla="*/ 18 h 81"/>
                <a:gd name="T14" fmla="*/ 83 w 83"/>
                <a:gd name="T15" fmla="*/ 24 h 81"/>
                <a:gd name="T16" fmla="*/ 81 w 83"/>
                <a:gd name="T17" fmla="*/ 25 h 81"/>
                <a:gd name="T18" fmla="*/ 27 w 83"/>
                <a:gd name="T19" fmla="*/ 80 h 81"/>
                <a:gd name="T20" fmla="*/ 23 w 83"/>
                <a:gd name="T21" fmla="*/ 81 h 81"/>
                <a:gd name="T22" fmla="*/ 20 w 83"/>
                <a:gd name="T23" fmla="*/ 81 h 81"/>
                <a:gd name="T24" fmla="*/ 16 w 83"/>
                <a:gd name="T25" fmla="*/ 81 h 81"/>
                <a:gd name="T26" fmla="*/ 11 w 83"/>
                <a:gd name="T27" fmla="*/ 80 h 81"/>
                <a:gd name="T28" fmla="*/ 7 w 83"/>
                <a:gd name="T29" fmla="*/ 76 h 81"/>
                <a:gd name="T30" fmla="*/ 3 w 83"/>
                <a:gd name="T31" fmla="*/ 72 h 81"/>
                <a:gd name="T32" fmla="*/ 2 w 83"/>
                <a:gd name="T33" fmla="*/ 67 h 81"/>
                <a:gd name="T34" fmla="*/ 0 w 83"/>
                <a:gd name="T35" fmla="*/ 63 h 81"/>
                <a:gd name="T36" fmla="*/ 2 w 83"/>
                <a:gd name="T37" fmla="*/ 60 h 81"/>
                <a:gd name="T38" fmla="*/ 3 w 83"/>
                <a:gd name="T39" fmla="*/ 56 h 81"/>
                <a:gd name="T40" fmla="*/ 21 w 83"/>
                <a:gd name="T41" fmla="*/ 38 h 81"/>
                <a:gd name="T42" fmla="*/ 56 w 83"/>
                <a:gd name="T43" fmla="*/ 2 h 81"/>
                <a:gd name="T44" fmla="*/ 59 w 83"/>
                <a:gd name="T45" fmla="*/ 0 h 81"/>
                <a:gd name="T46" fmla="*/ 63 w 83"/>
                <a:gd name="T4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3" h="81">
                  <a:moveTo>
                    <a:pt x="63" y="0"/>
                  </a:moveTo>
                  <a:lnTo>
                    <a:pt x="68" y="0"/>
                  </a:lnTo>
                  <a:lnTo>
                    <a:pt x="72" y="2"/>
                  </a:lnTo>
                  <a:lnTo>
                    <a:pt x="77" y="6"/>
                  </a:lnTo>
                  <a:lnTo>
                    <a:pt x="79" y="11"/>
                  </a:lnTo>
                  <a:lnTo>
                    <a:pt x="83" y="15"/>
                  </a:lnTo>
                  <a:lnTo>
                    <a:pt x="83" y="18"/>
                  </a:lnTo>
                  <a:lnTo>
                    <a:pt x="83" y="24"/>
                  </a:lnTo>
                  <a:lnTo>
                    <a:pt x="81" y="25"/>
                  </a:lnTo>
                  <a:lnTo>
                    <a:pt x="27" y="80"/>
                  </a:lnTo>
                  <a:lnTo>
                    <a:pt x="23" y="81"/>
                  </a:lnTo>
                  <a:lnTo>
                    <a:pt x="20" y="81"/>
                  </a:lnTo>
                  <a:lnTo>
                    <a:pt x="16" y="81"/>
                  </a:lnTo>
                  <a:lnTo>
                    <a:pt x="11" y="80"/>
                  </a:lnTo>
                  <a:lnTo>
                    <a:pt x="7" y="76"/>
                  </a:lnTo>
                  <a:lnTo>
                    <a:pt x="3" y="72"/>
                  </a:lnTo>
                  <a:lnTo>
                    <a:pt x="2" y="67"/>
                  </a:lnTo>
                  <a:lnTo>
                    <a:pt x="0" y="63"/>
                  </a:lnTo>
                  <a:lnTo>
                    <a:pt x="2" y="60"/>
                  </a:lnTo>
                  <a:lnTo>
                    <a:pt x="3" y="56"/>
                  </a:lnTo>
                  <a:lnTo>
                    <a:pt x="21" y="38"/>
                  </a:lnTo>
                  <a:lnTo>
                    <a:pt x="56" y="2"/>
                  </a:lnTo>
                  <a:lnTo>
                    <a:pt x="59" y="0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65">
              <a:extLst>
                <a:ext uri="{FF2B5EF4-FFF2-40B4-BE49-F238E27FC236}">
                  <a16:creationId xmlns="" xmlns:a16="http://schemas.microsoft.com/office/drawing/2014/main" id="{93EC2179-5927-46F0-BD80-B3FB6729C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2886075"/>
              <a:ext cx="185738" cy="33338"/>
            </a:xfrm>
            <a:custGeom>
              <a:avLst/>
              <a:gdLst>
                <a:gd name="T0" fmla="*/ 0 w 117"/>
                <a:gd name="T1" fmla="*/ 0 h 21"/>
                <a:gd name="T2" fmla="*/ 117 w 117"/>
                <a:gd name="T3" fmla="*/ 0 h 21"/>
                <a:gd name="T4" fmla="*/ 117 w 117"/>
                <a:gd name="T5" fmla="*/ 21 h 21"/>
                <a:gd name="T6" fmla="*/ 103 w 117"/>
                <a:gd name="T7" fmla="*/ 21 h 21"/>
                <a:gd name="T8" fmla="*/ 87 w 117"/>
                <a:gd name="T9" fmla="*/ 21 h 21"/>
                <a:gd name="T10" fmla="*/ 83 w 117"/>
                <a:gd name="T11" fmla="*/ 21 h 21"/>
                <a:gd name="T12" fmla="*/ 78 w 117"/>
                <a:gd name="T13" fmla="*/ 21 h 21"/>
                <a:gd name="T14" fmla="*/ 72 w 117"/>
                <a:gd name="T15" fmla="*/ 21 h 21"/>
                <a:gd name="T16" fmla="*/ 58 w 117"/>
                <a:gd name="T17" fmla="*/ 21 h 21"/>
                <a:gd name="T18" fmla="*/ 43 w 117"/>
                <a:gd name="T19" fmla="*/ 21 h 21"/>
                <a:gd name="T20" fmla="*/ 36 w 117"/>
                <a:gd name="T21" fmla="*/ 21 h 21"/>
                <a:gd name="T22" fmla="*/ 31 w 117"/>
                <a:gd name="T23" fmla="*/ 21 h 21"/>
                <a:gd name="T24" fmla="*/ 15 w 117"/>
                <a:gd name="T25" fmla="*/ 21 h 21"/>
                <a:gd name="T26" fmla="*/ 0 w 117"/>
                <a:gd name="T27" fmla="*/ 21 h 21"/>
                <a:gd name="T28" fmla="*/ 0 w 117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21">
                  <a:moveTo>
                    <a:pt x="0" y="0"/>
                  </a:moveTo>
                  <a:lnTo>
                    <a:pt x="117" y="0"/>
                  </a:lnTo>
                  <a:lnTo>
                    <a:pt x="117" y="21"/>
                  </a:lnTo>
                  <a:lnTo>
                    <a:pt x="103" y="21"/>
                  </a:lnTo>
                  <a:lnTo>
                    <a:pt x="87" y="21"/>
                  </a:lnTo>
                  <a:lnTo>
                    <a:pt x="83" y="21"/>
                  </a:lnTo>
                  <a:lnTo>
                    <a:pt x="78" y="21"/>
                  </a:lnTo>
                  <a:lnTo>
                    <a:pt x="72" y="21"/>
                  </a:lnTo>
                  <a:lnTo>
                    <a:pt x="58" y="21"/>
                  </a:lnTo>
                  <a:lnTo>
                    <a:pt x="43" y="21"/>
                  </a:lnTo>
                  <a:lnTo>
                    <a:pt x="36" y="21"/>
                  </a:lnTo>
                  <a:lnTo>
                    <a:pt x="31" y="21"/>
                  </a:lnTo>
                  <a:lnTo>
                    <a:pt x="15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66">
              <a:extLst>
                <a:ext uri="{FF2B5EF4-FFF2-40B4-BE49-F238E27FC236}">
                  <a16:creationId xmlns="" xmlns:a16="http://schemas.microsoft.com/office/drawing/2014/main" id="{0EEA38F9-1740-44F8-962C-90727D8E7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6075" y="2932113"/>
              <a:ext cx="323850" cy="68263"/>
            </a:xfrm>
            <a:custGeom>
              <a:avLst/>
              <a:gdLst>
                <a:gd name="T0" fmla="*/ 128 w 204"/>
                <a:gd name="T1" fmla="*/ 0 h 43"/>
                <a:gd name="T2" fmla="*/ 142 w 204"/>
                <a:gd name="T3" fmla="*/ 0 h 43"/>
                <a:gd name="T4" fmla="*/ 157 w 204"/>
                <a:gd name="T5" fmla="*/ 0 h 43"/>
                <a:gd name="T6" fmla="*/ 171 w 204"/>
                <a:gd name="T7" fmla="*/ 1 h 43"/>
                <a:gd name="T8" fmla="*/ 184 w 204"/>
                <a:gd name="T9" fmla="*/ 5 h 43"/>
                <a:gd name="T10" fmla="*/ 195 w 204"/>
                <a:gd name="T11" fmla="*/ 14 h 43"/>
                <a:gd name="T12" fmla="*/ 200 w 204"/>
                <a:gd name="T13" fmla="*/ 25 h 43"/>
                <a:gd name="T14" fmla="*/ 204 w 204"/>
                <a:gd name="T15" fmla="*/ 43 h 43"/>
                <a:gd name="T16" fmla="*/ 0 w 204"/>
                <a:gd name="T17" fmla="*/ 43 h 43"/>
                <a:gd name="T18" fmla="*/ 3 w 204"/>
                <a:gd name="T19" fmla="*/ 25 h 43"/>
                <a:gd name="T20" fmla="*/ 9 w 204"/>
                <a:gd name="T21" fmla="*/ 14 h 43"/>
                <a:gd name="T22" fmla="*/ 18 w 204"/>
                <a:gd name="T23" fmla="*/ 5 h 43"/>
                <a:gd name="T24" fmla="*/ 32 w 204"/>
                <a:gd name="T25" fmla="*/ 1 h 43"/>
                <a:gd name="T26" fmla="*/ 47 w 204"/>
                <a:gd name="T27" fmla="*/ 0 h 43"/>
                <a:gd name="T28" fmla="*/ 59 w 204"/>
                <a:gd name="T29" fmla="*/ 0 h 43"/>
                <a:gd name="T30" fmla="*/ 76 w 204"/>
                <a:gd name="T31" fmla="*/ 0 h 43"/>
                <a:gd name="T32" fmla="*/ 88 w 204"/>
                <a:gd name="T33" fmla="*/ 0 h 43"/>
                <a:gd name="T34" fmla="*/ 101 w 204"/>
                <a:gd name="T35" fmla="*/ 0 h 43"/>
                <a:gd name="T36" fmla="*/ 115 w 204"/>
                <a:gd name="T37" fmla="*/ 0 h 43"/>
                <a:gd name="T38" fmla="*/ 128 w 204"/>
                <a:gd name="T3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4" h="43">
                  <a:moveTo>
                    <a:pt x="128" y="0"/>
                  </a:moveTo>
                  <a:lnTo>
                    <a:pt x="142" y="0"/>
                  </a:lnTo>
                  <a:lnTo>
                    <a:pt x="157" y="0"/>
                  </a:lnTo>
                  <a:lnTo>
                    <a:pt x="171" y="1"/>
                  </a:lnTo>
                  <a:lnTo>
                    <a:pt x="184" y="5"/>
                  </a:lnTo>
                  <a:lnTo>
                    <a:pt x="195" y="14"/>
                  </a:lnTo>
                  <a:lnTo>
                    <a:pt x="200" y="25"/>
                  </a:lnTo>
                  <a:lnTo>
                    <a:pt x="204" y="43"/>
                  </a:lnTo>
                  <a:lnTo>
                    <a:pt x="0" y="43"/>
                  </a:lnTo>
                  <a:lnTo>
                    <a:pt x="3" y="25"/>
                  </a:lnTo>
                  <a:lnTo>
                    <a:pt x="9" y="14"/>
                  </a:lnTo>
                  <a:lnTo>
                    <a:pt x="18" y="5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59" y="0"/>
                  </a:lnTo>
                  <a:lnTo>
                    <a:pt x="76" y="0"/>
                  </a:lnTo>
                  <a:lnTo>
                    <a:pt x="88" y="0"/>
                  </a:lnTo>
                  <a:lnTo>
                    <a:pt x="101" y="0"/>
                  </a:lnTo>
                  <a:lnTo>
                    <a:pt x="115" y="0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5" name="Shape 2525">
            <a:extLst>
              <a:ext uri="{FF2B5EF4-FFF2-40B4-BE49-F238E27FC236}">
                <a16:creationId xmlns="" xmlns:a16="http://schemas.microsoft.com/office/drawing/2014/main" id="{8C108115-7389-4AC6-91AD-DFB84EEBF886}"/>
              </a:ext>
            </a:extLst>
          </p:cNvPr>
          <p:cNvSpPr>
            <a:spLocks noChangeAspect="1"/>
          </p:cNvSpPr>
          <p:nvPr/>
        </p:nvSpPr>
        <p:spPr>
          <a:xfrm>
            <a:off x="762193" y="5519414"/>
            <a:ext cx="362561" cy="362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17673"/>
                </a:moveTo>
                <a:cubicBezTo>
                  <a:pt x="11562" y="17673"/>
                  <a:pt x="11782" y="17453"/>
                  <a:pt x="11782" y="17182"/>
                </a:cubicBezTo>
                <a:cubicBezTo>
                  <a:pt x="11782" y="16911"/>
                  <a:pt x="11562" y="16691"/>
                  <a:pt x="11291" y="16691"/>
                </a:cubicBezTo>
                <a:cubicBezTo>
                  <a:pt x="11020" y="16691"/>
                  <a:pt x="10800" y="16911"/>
                  <a:pt x="10800" y="17182"/>
                </a:cubicBezTo>
                <a:cubicBezTo>
                  <a:pt x="10800" y="17453"/>
                  <a:pt x="11020" y="17673"/>
                  <a:pt x="11291" y="17673"/>
                </a:cubicBezTo>
                <a:moveTo>
                  <a:pt x="17673" y="18655"/>
                </a:moveTo>
                <a:lnTo>
                  <a:pt x="13745" y="18655"/>
                </a:lnTo>
                <a:lnTo>
                  <a:pt x="13745" y="12273"/>
                </a:lnTo>
                <a:cubicBezTo>
                  <a:pt x="13745" y="12002"/>
                  <a:pt x="13525" y="11782"/>
                  <a:pt x="13255" y="11782"/>
                </a:cubicBezTo>
                <a:lnTo>
                  <a:pt x="8345" y="11782"/>
                </a:lnTo>
                <a:cubicBezTo>
                  <a:pt x="8075" y="11782"/>
                  <a:pt x="7855" y="12002"/>
                  <a:pt x="7855" y="12273"/>
                </a:cubicBezTo>
                <a:lnTo>
                  <a:pt x="7855" y="18655"/>
                </a:lnTo>
                <a:lnTo>
                  <a:pt x="3927" y="18655"/>
                </a:lnTo>
                <a:lnTo>
                  <a:pt x="3927" y="8058"/>
                </a:lnTo>
                <a:lnTo>
                  <a:pt x="10800" y="1185"/>
                </a:lnTo>
                <a:lnTo>
                  <a:pt x="17673" y="8058"/>
                </a:lnTo>
                <a:cubicBezTo>
                  <a:pt x="17673" y="8058"/>
                  <a:pt x="17673" y="18655"/>
                  <a:pt x="17673" y="18655"/>
                </a:cubicBezTo>
                <a:close/>
                <a:moveTo>
                  <a:pt x="17673" y="20618"/>
                </a:moveTo>
                <a:lnTo>
                  <a:pt x="13745" y="20618"/>
                </a:lnTo>
                <a:lnTo>
                  <a:pt x="13745" y="19636"/>
                </a:lnTo>
                <a:lnTo>
                  <a:pt x="17673" y="19636"/>
                </a:lnTo>
                <a:cubicBezTo>
                  <a:pt x="17673" y="19636"/>
                  <a:pt x="17673" y="20618"/>
                  <a:pt x="17673" y="20618"/>
                </a:cubicBezTo>
                <a:close/>
                <a:moveTo>
                  <a:pt x="12764" y="20618"/>
                </a:moveTo>
                <a:lnTo>
                  <a:pt x="8836" y="20618"/>
                </a:lnTo>
                <a:lnTo>
                  <a:pt x="8836" y="12764"/>
                </a:lnTo>
                <a:lnTo>
                  <a:pt x="12764" y="12764"/>
                </a:lnTo>
                <a:cubicBezTo>
                  <a:pt x="12764" y="12764"/>
                  <a:pt x="12764" y="20618"/>
                  <a:pt x="12764" y="20618"/>
                </a:cubicBezTo>
                <a:close/>
                <a:moveTo>
                  <a:pt x="7855" y="20618"/>
                </a:moveTo>
                <a:lnTo>
                  <a:pt x="3927" y="20618"/>
                </a:lnTo>
                <a:lnTo>
                  <a:pt x="3927" y="19636"/>
                </a:lnTo>
                <a:lnTo>
                  <a:pt x="7855" y="19636"/>
                </a:lnTo>
                <a:cubicBezTo>
                  <a:pt x="7855" y="19636"/>
                  <a:pt x="7855" y="20618"/>
                  <a:pt x="7855" y="20618"/>
                </a:cubicBezTo>
                <a:close/>
                <a:moveTo>
                  <a:pt x="14727" y="1964"/>
                </a:moveTo>
                <a:lnTo>
                  <a:pt x="16691" y="1964"/>
                </a:lnTo>
                <a:lnTo>
                  <a:pt x="16691" y="5688"/>
                </a:lnTo>
                <a:lnTo>
                  <a:pt x="14727" y="3724"/>
                </a:lnTo>
                <a:cubicBezTo>
                  <a:pt x="14727" y="3724"/>
                  <a:pt x="14727" y="1964"/>
                  <a:pt x="14727" y="1964"/>
                </a:cubicBezTo>
                <a:close/>
                <a:moveTo>
                  <a:pt x="21456" y="10453"/>
                </a:moveTo>
                <a:lnTo>
                  <a:pt x="17673" y="6670"/>
                </a:lnTo>
                <a:lnTo>
                  <a:pt x="17673" y="1473"/>
                </a:lnTo>
                <a:cubicBezTo>
                  <a:pt x="17673" y="1202"/>
                  <a:pt x="17453" y="982"/>
                  <a:pt x="17182" y="982"/>
                </a:cubicBezTo>
                <a:lnTo>
                  <a:pt x="14236" y="982"/>
                </a:lnTo>
                <a:cubicBezTo>
                  <a:pt x="13966" y="982"/>
                  <a:pt x="13745" y="1202"/>
                  <a:pt x="13745" y="1473"/>
                </a:cubicBezTo>
                <a:lnTo>
                  <a:pt x="13745" y="2742"/>
                </a:lnTo>
                <a:lnTo>
                  <a:pt x="11147" y="144"/>
                </a:lnTo>
                <a:cubicBezTo>
                  <a:pt x="11058" y="55"/>
                  <a:pt x="10935" y="0"/>
                  <a:pt x="10800" y="0"/>
                </a:cubicBezTo>
                <a:cubicBezTo>
                  <a:pt x="10665" y="0"/>
                  <a:pt x="10542" y="55"/>
                  <a:pt x="10453" y="144"/>
                </a:cubicBezTo>
                <a:lnTo>
                  <a:pt x="144" y="10453"/>
                </a:lnTo>
                <a:cubicBezTo>
                  <a:pt x="55" y="10542"/>
                  <a:pt x="0" y="10665"/>
                  <a:pt x="0" y="10800"/>
                </a:cubicBezTo>
                <a:cubicBezTo>
                  <a:pt x="0" y="11072"/>
                  <a:pt x="220" y="11291"/>
                  <a:pt x="491" y="11291"/>
                </a:cubicBezTo>
                <a:cubicBezTo>
                  <a:pt x="626" y="11291"/>
                  <a:pt x="749" y="11236"/>
                  <a:pt x="838" y="11147"/>
                </a:cubicBezTo>
                <a:lnTo>
                  <a:pt x="2945" y="9040"/>
                </a:lnTo>
                <a:lnTo>
                  <a:pt x="2945" y="21109"/>
                </a:lnTo>
                <a:cubicBezTo>
                  <a:pt x="2945" y="21381"/>
                  <a:pt x="3166" y="21600"/>
                  <a:pt x="3436" y="21600"/>
                </a:cubicBezTo>
                <a:lnTo>
                  <a:pt x="18164" y="21600"/>
                </a:lnTo>
                <a:cubicBezTo>
                  <a:pt x="18434" y="21600"/>
                  <a:pt x="18655" y="21381"/>
                  <a:pt x="18655" y="21109"/>
                </a:cubicBezTo>
                <a:lnTo>
                  <a:pt x="18655" y="9040"/>
                </a:lnTo>
                <a:lnTo>
                  <a:pt x="20762" y="11147"/>
                </a:lnTo>
                <a:cubicBezTo>
                  <a:pt x="20851" y="11236"/>
                  <a:pt x="20974" y="11291"/>
                  <a:pt x="21109" y="11291"/>
                </a:cubicBezTo>
                <a:cubicBezTo>
                  <a:pt x="21380" y="11291"/>
                  <a:pt x="21600" y="11072"/>
                  <a:pt x="21600" y="10800"/>
                </a:cubicBezTo>
                <a:cubicBezTo>
                  <a:pt x="21600" y="10665"/>
                  <a:pt x="21545" y="10542"/>
                  <a:pt x="21456" y="1045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="" xmlns:a16="http://schemas.microsoft.com/office/drawing/2014/main" id="{C648FFDC-9507-4033-A75D-4F2CE442B3E5}"/>
              </a:ext>
            </a:extLst>
          </p:cNvPr>
          <p:cNvGrpSpPr/>
          <p:nvPr/>
        </p:nvGrpSpPr>
        <p:grpSpPr>
          <a:xfrm>
            <a:off x="607785" y="1463165"/>
            <a:ext cx="493958" cy="554037"/>
            <a:chOff x="3887788" y="3808413"/>
            <a:chExt cx="493958" cy="554037"/>
          </a:xfrm>
          <a:solidFill>
            <a:schemeClr val="bg1"/>
          </a:solidFill>
        </p:grpSpPr>
        <p:sp>
          <p:nvSpPr>
            <p:cNvPr id="57" name="Freeform 38">
              <a:extLst>
                <a:ext uri="{FF2B5EF4-FFF2-40B4-BE49-F238E27FC236}">
                  <a16:creationId xmlns="" xmlns:a16="http://schemas.microsoft.com/office/drawing/2014/main" id="{01FEDD1F-5B12-48C3-904D-76634092F0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87788" y="3808413"/>
              <a:ext cx="493958" cy="554037"/>
            </a:xfrm>
            <a:custGeom>
              <a:avLst/>
              <a:gdLst>
                <a:gd name="T0" fmla="*/ 307 w 397"/>
                <a:gd name="T1" fmla="*/ 385 h 421"/>
                <a:gd name="T2" fmla="*/ 361 w 397"/>
                <a:gd name="T3" fmla="*/ 304 h 421"/>
                <a:gd name="T4" fmla="*/ 307 w 397"/>
                <a:gd name="T5" fmla="*/ 51 h 421"/>
                <a:gd name="T6" fmla="*/ 361 w 397"/>
                <a:gd name="T7" fmla="*/ 295 h 421"/>
                <a:gd name="T8" fmla="*/ 352 w 397"/>
                <a:gd name="T9" fmla="*/ 51 h 421"/>
                <a:gd name="T10" fmla="*/ 343 w 397"/>
                <a:gd name="T11" fmla="*/ 132 h 421"/>
                <a:gd name="T12" fmla="*/ 334 w 397"/>
                <a:gd name="T13" fmla="*/ 51 h 421"/>
                <a:gd name="T14" fmla="*/ 325 w 397"/>
                <a:gd name="T15" fmla="*/ 132 h 421"/>
                <a:gd name="T16" fmla="*/ 307 w 397"/>
                <a:gd name="T17" fmla="*/ 51 h 421"/>
                <a:gd name="T18" fmla="*/ 144 w 397"/>
                <a:gd name="T19" fmla="*/ 100 h 421"/>
                <a:gd name="T20" fmla="*/ 188 w 397"/>
                <a:gd name="T21" fmla="*/ 149 h 421"/>
                <a:gd name="T22" fmla="*/ 173 w 397"/>
                <a:gd name="T23" fmla="*/ 158 h 421"/>
                <a:gd name="T24" fmla="*/ 162 w 397"/>
                <a:gd name="T25" fmla="*/ 172 h 421"/>
                <a:gd name="T26" fmla="*/ 153 w 397"/>
                <a:gd name="T27" fmla="*/ 185 h 421"/>
                <a:gd name="T28" fmla="*/ 144 w 397"/>
                <a:gd name="T29" fmla="*/ 185 h 421"/>
                <a:gd name="T30" fmla="*/ 153 w 397"/>
                <a:gd name="T31" fmla="*/ 241 h 421"/>
                <a:gd name="T32" fmla="*/ 144 w 397"/>
                <a:gd name="T33" fmla="*/ 250 h 421"/>
                <a:gd name="T34" fmla="*/ 235 w 397"/>
                <a:gd name="T35" fmla="*/ 385 h 421"/>
                <a:gd name="T36" fmla="*/ 244 w 397"/>
                <a:gd name="T37" fmla="*/ 367 h 421"/>
                <a:gd name="T38" fmla="*/ 298 w 397"/>
                <a:gd name="T39" fmla="*/ 385 h 421"/>
                <a:gd name="T40" fmla="*/ 289 w 397"/>
                <a:gd name="T41" fmla="*/ 51 h 421"/>
                <a:gd name="T42" fmla="*/ 280 w 397"/>
                <a:gd name="T43" fmla="*/ 132 h 421"/>
                <a:gd name="T44" fmla="*/ 271 w 397"/>
                <a:gd name="T45" fmla="*/ 51 h 421"/>
                <a:gd name="T46" fmla="*/ 262 w 397"/>
                <a:gd name="T47" fmla="*/ 132 h 421"/>
                <a:gd name="T48" fmla="*/ 144 w 397"/>
                <a:gd name="T49" fmla="*/ 51 h 421"/>
                <a:gd name="T50" fmla="*/ 43 w 397"/>
                <a:gd name="T51" fmla="*/ 2 h 421"/>
                <a:gd name="T52" fmla="*/ 108 w 397"/>
                <a:gd name="T53" fmla="*/ 65 h 421"/>
                <a:gd name="T54" fmla="*/ 397 w 397"/>
                <a:gd name="T55" fmla="*/ 15 h 421"/>
                <a:gd name="T56" fmla="*/ 108 w 397"/>
                <a:gd name="T57" fmla="*/ 421 h 421"/>
                <a:gd name="T58" fmla="*/ 2 w 397"/>
                <a:gd name="T59" fmla="*/ 47 h 421"/>
                <a:gd name="T60" fmla="*/ 0 w 397"/>
                <a:gd name="T61" fmla="*/ 47 h 421"/>
                <a:gd name="T62" fmla="*/ 0 w 397"/>
                <a:gd name="T63" fmla="*/ 44 h 421"/>
                <a:gd name="T64" fmla="*/ 2 w 397"/>
                <a:gd name="T65" fmla="*/ 28 h 421"/>
                <a:gd name="T66" fmla="*/ 23 w 397"/>
                <a:gd name="T67" fmla="*/ 6 h 421"/>
                <a:gd name="T68" fmla="*/ 40 w 397"/>
                <a:gd name="T69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7" h="421">
                  <a:moveTo>
                    <a:pt x="307" y="304"/>
                  </a:moveTo>
                  <a:lnTo>
                    <a:pt x="307" y="385"/>
                  </a:lnTo>
                  <a:lnTo>
                    <a:pt x="361" y="385"/>
                  </a:lnTo>
                  <a:lnTo>
                    <a:pt x="361" y="304"/>
                  </a:lnTo>
                  <a:lnTo>
                    <a:pt x="307" y="304"/>
                  </a:lnTo>
                  <a:close/>
                  <a:moveTo>
                    <a:pt x="307" y="51"/>
                  </a:moveTo>
                  <a:lnTo>
                    <a:pt x="307" y="295"/>
                  </a:lnTo>
                  <a:lnTo>
                    <a:pt x="361" y="295"/>
                  </a:lnTo>
                  <a:lnTo>
                    <a:pt x="361" y="51"/>
                  </a:lnTo>
                  <a:lnTo>
                    <a:pt x="352" y="51"/>
                  </a:lnTo>
                  <a:lnTo>
                    <a:pt x="352" y="132"/>
                  </a:lnTo>
                  <a:lnTo>
                    <a:pt x="343" y="132"/>
                  </a:lnTo>
                  <a:lnTo>
                    <a:pt x="343" y="51"/>
                  </a:lnTo>
                  <a:lnTo>
                    <a:pt x="334" y="51"/>
                  </a:lnTo>
                  <a:lnTo>
                    <a:pt x="334" y="132"/>
                  </a:lnTo>
                  <a:lnTo>
                    <a:pt x="325" y="132"/>
                  </a:lnTo>
                  <a:lnTo>
                    <a:pt x="325" y="51"/>
                  </a:lnTo>
                  <a:lnTo>
                    <a:pt x="307" y="51"/>
                  </a:lnTo>
                  <a:close/>
                  <a:moveTo>
                    <a:pt x="144" y="51"/>
                  </a:moveTo>
                  <a:lnTo>
                    <a:pt x="144" y="100"/>
                  </a:lnTo>
                  <a:lnTo>
                    <a:pt x="193" y="145"/>
                  </a:lnTo>
                  <a:lnTo>
                    <a:pt x="188" y="149"/>
                  </a:lnTo>
                  <a:lnTo>
                    <a:pt x="180" y="152"/>
                  </a:lnTo>
                  <a:lnTo>
                    <a:pt x="173" y="158"/>
                  </a:lnTo>
                  <a:lnTo>
                    <a:pt x="168" y="165"/>
                  </a:lnTo>
                  <a:lnTo>
                    <a:pt x="162" y="172"/>
                  </a:lnTo>
                  <a:lnTo>
                    <a:pt x="157" y="179"/>
                  </a:lnTo>
                  <a:lnTo>
                    <a:pt x="153" y="185"/>
                  </a:lnTo>
                  <a:lnTo>
                    <a:pt x="151" y="192"/>
                  </a:lnTo>
                  <a:lnTo>
                    <a:pt x="144" y="185"/>
                  </a:lnTo>
                  <a:lnTo>
                    <a:pt x="144" y="241"/>
                  </a:lnTo>
                  <a:lnTo>
                    <a:pt x="153" y="241"/>
                  </a:lnTo>
                  <a:lnTo>
                    <a:pt x="153" y="250"/>
                  </a:lnTo>
                  <a:lnTo>
                    <a:pt x="144" y="250"/>
                  </a:lnTo>
                  <a:lnTo>
                    <a:pt x="144" y="385"/>
                  </a:lnTo>
                  <a:lnTo>
                    <a:pt x="235" y="385"/>
                  </a:lnTo>
                  <a:lnTo>
                    <a:pt x="235" y="367"/>
                  </a:lnTo>
                  <a:lnTo>
                    <a:pt x="244" y="367"/>
                  </a:lnTo>
                  <a:lnTo>
                    <a:pt x="244" y="385"/>
                  </a:lnTo>
                  <a:lnTo>
                    <a:pt x="298" y="385"/>
                  </a:lnTo>
                  <a:lnTo>
                    <a:pt x="298" y="51"/>
                  </a:lnTo>
                  <a:lnTo>
                    <a:pt x="289" y="51"/>
                  </a:lnTo>
                  <a:lnTo>
                    <a:pt x="289" y="132"/>
                  </a:lnTo>
                  <a:lnTo>
                    <a:pt x="280" y="132"/>
                  </a:lnTo>
                  <a:lnTo>
                    <a:pt x="280" y="51"/>
                  </a:lnTo>
                  <a:lnTo>
                    <a:pt x="271" y="51"/>
                  </a:lnTo>
                  <a:lnTo>
                    <a:pt x="271" y="132"/>
                  </a:lnTo>
                  <a:lnTo>
                    <a:pt x="262" y="132"/>
                  </a:lnTo>
                  <a:lnTo>
                    <a:pt x="262" y="51"/>
                  </a:lnTo>
                  <a:lnTo>
                    <a:pt x="144" y="51"/>
                  </a:lnTo>
                  <a:close/>
                  <a:moveTo>
                    <a:pt x="40" y="0"/>
                  </a:moveTo>
                  <a:lnTo>
                    <a:pt x="43" y="2"/>
                  </a:lnTo>
                  <a:lnTo>
                    <a:pt x="43" y="2"/>
                  </a:lnTo>
                  <a:lnTo>
                    <a:pt x="108" y="65"/>
                  </a:lnTo>
                  <a:lnTo>
                    <a:pt x="108" y="15"/>
                  </a:lnTo>
                  <a:lnTo>
                    <a:pt x="397" y="15"/>
                  </a:lnTo>
                  <a:lnTo>
                    <a:pt x="397" y="421"/>
                  </a:lnTo>
                  <a:lnTo>
                    <a:pt x="108" y="421"/>
                  </a:lnTo>
                  <a:lnTo>
                    <a:pt x="108" y="150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37"/>
                  </a:lnTo>
                  <a:lnTo>
                    <a:pt x="2" y="28"/>
                  </a:lnTo>
                  <a:lnTo>
                    <a:pt x="11" y="15"/>
                  </a:lnTo>
                  <a:lnTo>
                    <a:pt x="23" y="6"/>
                  </a:lnTo>
                  <a:lnTo>
                    <a:pt x="32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39">
              <a:extLst>
                <a:ext uri="{FF2B5EF4-FFF2-40B4-BE49-F238E27FC236}">
                  <a16:creationId xmlns="" xmlns:a16="http://schemas.microsoft.com/office/drawing/2014/main" id="{CE0F7A5E-35F6-496B-A51E-CE7AF3844B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37025" y="4044950"/>
              <a:ext cx="85725" cy="85725"/>
            </a:xfrm>
            <a:custGeom>
              <a:avLst/>
              <a:gdLst>
                <a:gd name="T0" fmla="*/ 45 w 54"/>
                <a:gd name="T1" fmla="*/ 54 h 54"/>
                <a:gd name="T2" fmla="*/ 45 w 54"/>
                <a:gd name="T3" fmla="*/ 54 h 54"/>
                <a:gd name="T4" fmla="*/ 45 w 54"/>
                <a:gd name="T5" fmla="*/ 54 h 54"/>
                <a:gd name="T6" fmla="*/ 45 w 54"/>
                <a:gd name="T7" fmla="*/ 54 h 54"/>
                <a:gd name="T8" fmla="*/ 36 w 54"/>
                <a:gd name="T9" fmla="*/ 9 h 54"/>
                <a:gd name="T10" fmla="*/ 32 w 54"/>
                <a:gd name="T11" fmla="*/ 10 h 54"/>
                <a:gd name="T12" fmla="*/ 25 w 54"/>
                <a:gd name="T13" fmla="*/ 16 h 54"/>
                <a:gd name="T14" fmla="*/ 20 w 54"/>
                <a:gd name="T15" fmla="*/ 23 h 54"/>
                <a:gd name="T16" fmla="*/ 13 w 54"/>
                <a:gd name="T17" fmla="*/ 30 h 54"/>
                <a:gd name="T18" fmla="*/ 9 w 54"/>
                <a:gd name="T19" fmla="*/ 38 h 54"/>
                <a:gd name="T20" fmla="*/ 7 w 54"/>
                <a:gd name="T21" fmla="*/ 43 h 54"/>
                <a:gd name="T22" fmla="*/ 13 w 54"/>
                <a:gd name="T23" fmla="*/ 43 h 54"/>
                <a:gd name="T24" fmla="*/ 18 w 54"/>
                <a:gd name="T25" fmla="*/ 43 h 54"/>
                <a:gd name="T26" fmla="*/ 41 w 54"/>
                <a:gd name="T27" fmla="*/ 47 h 54"/>
                <a:gd name="T28" fmla="*/ 43 w 54"/>
                <a:gd name="T29" fmla="*/ 43 h 54"/>
                <a:gd name="T30" fmla="*/ 45 w 54"/>
                <a:gd name="T31" fmla="*/ 41 h 54"/>
                <a:gd name="T32" fmla="*/ 45 w 54"/>
                <a:gd name="T33" fmla="*/ 39 h 54"/>
                <a:gd name="T34" fmla="*/ 40 w 54"/>
                <a:gd name="T35" fmla="*/ 18 h 54"/>
                <a:gd name="T36" fmla="*/ 38 w 54"/>
                <a:gd name="T37" fmla="*/ 12 h 54"/>
                <a:gd name="T38" fmla="*/ 36 w 54"/>
                <a:gd name="T39" fmla="*/ 9 h 54"/>
                <a:gd name="T40" fmla="*/ 40 w 54"/>
                <a:gd name="T41" fmla="*/ 0 h 54"/>
                <a:gd name="T42" fmla="*/ 41 w 54"/>
                <a:gd name="T43" fmla="*/ 0 h 54"/>
                <a:gd name="T44" fmla="*/ 41 w 54"/>
                <a:gd name="T45" fmla="*/ 1 h 54"/>
                <a:gd name="T46" fmla="*/ 43 w 54"/>
                <a:gd name="T47" fmla="*/ 3 h 54"/>
                <a:gd name="T48" fmla="*/ 45 w 54"/>
                <a:gd name="T49" fmla="*/ 10 h 54"/>
                <a:gd name="T50" fmla="*/ 47 w 54"/>
                <a:gd name="T51" fmla="*/ 16 h 54"/>
                <a:gd name="T52" fmla="*/ 54 w 54"/>
                <a:gd name="T53" fmla="*/ 43 h 54"/>
                <a:gd name="T54" fmla="*/ 52 w 54"/>
                <a:gd name="T55" fmla="*/ 45 h 54"/>
                <a:gd name="T56" fmla="*/ 50 w 54"/>
                <a:gd name="T57" fmla="*/ 47 h 54"/>
                <a:gd name="T58" fmla="*/ 49 w 54"/>
                <a:gd name="T59" fmla="*/ 47 h 54"/>
                <a:gd name="T60" fmla="*/ 47 w 54"/>
                <a:gd name="T61" fmla="*/ 50 h 54"/>
                <a:gd name="T62" fmla="*/ 45 w 54"/>
                <a:gd name="T63" fmla="*/ 54 h 54"/>
                <a:gd name="T64" fmla="*/ 18 w 54"/>
                <a:gd name="T65" fmla="*/ 50 h 54"/>
                <a:gd name="T66" fmla="*/ 11 w 54"/>
                <a:gd name="T67" fmla="*/ 48 h 54"/>
                <a:gd name="T68" fmla="*/ 3 w 54"/>
                <a:gd name="T69" fmla="*/ 47 h 54"/>
                <a:gd name="T70" fmla="*/ 3 w 54"/>
                <a:gd name="T71" fmla="*/ 47 h 54"/>
                <a:gd name="T72" fmla="*/ 2 w 54"/>
                <a:gd name="T73" fmla="*/ 47 h 54"/>
                <a:gd name="T74" fmla="*/ 0 w 54"/>
                <a:gd name="T75" fmla="*/ 47 h 54"/>
                <a:gd name="T76" fmla="*/ 0 w 54"/>
                <a:gd name="T77" fmla="*/ 45 h 54"/>
                <a:gd name="T78" fmla="*/ 0 w 54"/>
                <a:gd name="T79" fmla="*/ 39 h 54"/>
                <a:gd name="T80" fmla="*/ 2 w 54"/>
                <a:gd name="T81" fmla="*/ 34 h 54"/>
                <a:gd name="T82" fmla="*/ 7 w 54"/>
                <a:gd name="T83" fmla="*/ 27 h 54"/>
                <a:gd name="T84" fmla="*/ 13 w 54"/>
                <a:gd name="T85" fmla="*/ 18 h 54"/>
                <a:gd name="T86" fmla="*/ 20 w 54"/>
                <a:gd name="T87" fmla="*/ 12 h 54"/>
                <a:gd name="T88" fmla="*/ 25 w 54"/>
                <a:gd name="T89" fmla="*/ 7 h 54"/>
                <a:gd name="T90" fmla="*/ 32 w 54"/>
                <a:gd name="T91" fmla="*/ 3 h 54"/>
                <a:gd name="T92" fmla="*/ 36 w 54"/>
                <a:gd name="T93" fmla="*/ 0 h 54"/>
                <a:gd name="T94" fmla="*/ 40 w 54"/>
                <a:gd name="T9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4" h="54">
                  <a:moveTo>
                    <a:pt x="45" y="54"/>
                  </a:moveTo>
                  <a:lnTo>
                    <a:pt x="45" y="54"/>
                  </a:lnTo>
                  <a:lnTo>
                    <a:pt x="45" y="54"/>
                  </a:lnTo>
                  <a:lnTo>
                    <a:pt x="45" y="54"/>
                  </a:lnTo>
                  <a:close/>
                  <a:moveTo>
                    <a:pt x="36" y="9"/>
                  </a:moveTo>
                  <a:lnTo>
                    <a:pt x="32" y="10"/>
                  </a:lnTo>
                  <a:lnTo>
                    <a:pt x="25" y="16"/>
                  </a:lnTo>
                  <a:lnTo>
                    <a:pt x="20" y="23"/>
                  </a:lnTo>
                  <a:lnTo>
                    <a:pt x="13" y="30"/>
                  </a:lnTo>
                  <a:lnTo>
                    <a:pt x="9" y="38"/>
                  </a:lnTo>
                  <a:lnTo>
                    <a:pt x="7" y="43"/>
                  </a:lnTo>
                  <a:lnTo>
                    <a:pt x="13" y="43"/>
                  </a:lnTo>
                  <a:lnTo>
                    <a:pt x="18" y="43"/>
                  </a:lnTo>
                  <a:lnTo>
                    <a:pt x="41" y="47"/>
                  </a:lnTo>
                  <a:lnTo>
                    <a:pt x="43" y="43"/>
                  </a:lnTo>
                  <a:lnTo>
                    <a:pt x="45" y="41"/>
                  </a:lnTo>
                  <a:lnTo>
                    <a:pt x="45" y="39"/>
                  </a:lnTo>
                  <a:lnTo>
                    <a:pt x="40" y="18"/>
                  </a:lnTo>
                  <a:lnTo>
                    <a:pt x="38" y="12"/>
                  </a:lnTo>
                  <a:lnTo>
                    <a:pt x="36" y="9"/>
                  </a:lnTo>
                  <a:close/>
                  <a:moveTo>
                    <a:pt x="40" y="0"/>
                  </a:moveTo>
                  <a:lnTo>
                    <a:pt x="41" y="0"/>
                  </a:lnTo>
                  <a:lnTo>
                    <a:pt x="41" y="1"/>
                  </a:lnTo>
                  <a:lnTo>
                    <a:pt x="43" y="3"/>
                  </a:lnTo>
                  <a:lnTo>
                    <a:pt x="45" y="10"/>
                  </a:lnTo>
                  <a:lnTo>
                    <a:pt x="47" y="16"/>
                  </a:lnTo>
                  <a:lnTo>
                    <a:pt x="54" y="43"/>
                  </a:lnTo>
                  <a:lnTo>
                    <a:pt x="52" y="45"/>
                  </a:lnTo>
                  <a:lnTo>
                    <a:pt x="50" y="47"/>
                  </a:lnTo>
                  <a:lnTo>
                    <a:pt x="49" y="47"/>
                  </a:lnTo>
                  <a:lnTo>
                    <a:pt x="47" y="50"/>
                  </a:lnTo>
                  <a:lnTo>
                    <a:pt x="45" y="54"/>
                  </a:lnTo>
                  <a:lnTo>
                    <a:pt x="18" y="50"/>
                  </a:lnTo>
                  <a:lnTo>
                    <a:pt x="11" y="48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0" y="39"/>
                  </a:lnTo>
                  <a:lnTo>
                    <a:pt x="2" y="34"/>
                  </a:lnTo>
                  <a:lnTo>
                    <a:pt x="7" y="27"/>
                  </a:lnTo>
                  <a:lnTo>
                    <a:pt x="13" y="18"/>
                  </a:lnTo>
                  <a:lnTo>
                    <a:pt x="20" y="12"/>
                  </a:lnTo>
                  <a:lnTo>
                    <a:pt x="25" y="7"/>
                  </a:lnTo>
                  <a:lnTo>
                    <a:pt x="32" y="3"/>
                  </a:lnTo>
                  <a:lnTo>
                    <a:pt x="36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Freeform 40">
              <a:extLst>
                <a:ext uri="{FF2B5EF4-FFF2-40B4-BE49-F238E27FC236}">
                  <a16:creationId xmlns="" xmlns:a16="http://schemas.microsoft.com/office/drawing/2014/main" id="{6AC087F8-97F0-4BAC-BB93-1FFC5845F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6400" y="4121150"/>
              <a:ext cx="20638" cy="20638"/>
            </a:xfrm>
            <a:custGeom>
              <a:avLst/>
              <a:gdLst>
                <a:gd name="T0" fmla="*/ 6 w 13"/>
                <a:gd name="T1" fmla="*/ 0 h 13"/>
                <a:gd name="T2" fmla="*/ 6 w 13"/>
                <a:gd name="T3" fmla="*/ 0 h 13"/>
                <a:gd name="T4" fmla="*/ 11 w 13"/>
                <a:gd name="T5" fmla="*/ 6 h 13"/>
                <a:gd name="T6" fmla="*/ 13 w 13"/>
                <a:gd name="T7" fmla="*/ 8 h 13"/>
                <a:gd name="T8" fmla="*/ 13 w 13"/>
                <a:gd name="T9" fmla="*/ 9 h 13"/>
                <a:gd name="T10" fmla="*/ 13 w 13"/>
                <a:gd name="T11" fmla="*/ 11 h 13"/>
                <a:gd name="T12" fmla="*/ 11 w 13"/>
                <a:gd name="T13" fmla="*/ 13 h 13"/>
                <a:gd name="T14" fmla="*/ 11 w 13"/>
                <a:gd name="T15" fmla="*/ 13 h 13"/>
                <a:gd name="T16" fmla="*/ 8 w 13"/>
                <a:gd name="T17" fmla="*/ 13 h 13"/>
                <a:gd name="T18" fmla="*/ 8 w 13"/>
                <a:gd name="T19" fmla="*/ 11 h 13"/>
                <a:gd name="T20" fmla="*/ 0 w 13"/>
                <a:gd name="T21" fmla="*/ 6 h 13"/>
                <a:gd name="T22" fmla="*/ 0 w 13"/>
                <a:gd name="T23" fmla="*/ 6 h 13"/>
                <a:gd name="T24" fmla="*/ 0 w 13"/>
                <a:gd name="T25" fmla="*/ 4 h 13"/>
                <a:gd name="T26" fmla="*/ 2 w 13"/>
                <a:gd name="T27" fmla="*/ 2 h 13"/>
                <a:gd name="T28" fmla="*/ 4 w 13"/>
                <a:gd name="T29" fmla="*/ 0 h 13"/>
                <a:gd name="T30" fmla="*/ 4 w 13"/>
                <a:gd name="T31" fmla="*/ 0 h 13"/>
                <a:gd name="T32" fmla="*/ 6 w 13"/>
                <a:gd name="T3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6" y="0"/>
                  </a:moveTo>
                  <a:lnTo>
                    <a:pt x="6" y="0"/>
                  </a:lnTo>
                  <a:lnTo>
                    <a:pt x="11" y="6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8" y="13"/>
                  </a:lnTo>
                  <a:lnTo>
                    <a:pt x="8" y="1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reeform 41">
              <a:extLst>
                <a:ext uri="{FF2B5EF4-FFF2-40B4-BE49-F238E27FC236}">
                  <a16:creationId xmlns="" xmlns:a16="http://schemas.microsoft.com/office/drawing/2014/main" id="{0535D872-B215-4D02-BB3B-01896B9F1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4975" y="4191000"/>
              <a:ext cx="30163" cy="28575"/>
            </a:xfrm>
            <a:custGeom>
              <a:avLst/>
              <a:gdLst>
                <a:gd name="T0" fmla="*/ 0 w 19"/>
                <a:gd name="T1" fmla="*/ 0 h 18"/>
                <a:gd name="T2" fmla="*/ 19 w 19"/>
                <a:gd name="T3" fmla="*/ 0 h 18"/>
                <a:gd name="T4" fmla="*/ 19 w 19"/>
                <a:gd name="T5" fmla="*/ 18 h 18"/>
                <a:gd name="T6" fmla="*/ 10 w 19"/>
                <a:gd name="T7" fmla="*/ 18 h 18"/>
                <a:gd name="T8" fmla="*/ 10 w 19"/>
                <a:gd name="T9" fmla="*/ 9 h 18"/>
                <a:gd name="T10" fmla="*/ 0 w 19"/>
                <a:gd name="T11" fmla="*/ 9 h 18"/>
                <a:gd name="T12" fmla="*/ 0 w 19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0" y="0"/>
                  </a:moveTo>
                  <a:lnTo>
                    <a:pt x="19" y="0"/>
                  </a:lnTo>
                  <a:lnTo>
                    <a:pt x="19" y="18"/>
                  </a:lnTo>
                  <a:lnTo>
                    <a:pt x="10" y="18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Rectangle 42">
              <a:extLst>
                <a:ext uri="{FF2B5EF4-FFF2-40B4-BE49-F238E27FC236}">
                  <a16:creationId xmlns="" xmlns:a16="http://schemas.microsoft.com/office/drawing/2014/main" id="{478765BC-6B75-4B09-9547-441FE70B3A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3538" y="4191000"/>
              <a:ext cx="28575" cy="14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Rectangle 43">
              <a:extLst>
                <a:ext uri="{FF2B5EF4-FFF2-40B4-BE49-F238E27FC236}">
                  <a16:creationId xmlns="" xmlns:a16="http://schemas.microsoft.com/office/drawing/2014/main" id="{63F302A0-E1AB-488D-B207-EC7244EC8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0850" y="4262438"/>
              <a:ext cx="14288" cy="285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Rectangle 44">
              <a:extLst>
                <a:ext uri="{FF2B5EF4-FFF2-40B4-BE49-F238E27FC236}">
                  <a16:creationId xmlns="" xmlns:a16="http://schemas.microsoft.com/office/drawing/2014/main" id="{08248BA4-E2E0-4933-A527-8B772315E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0850" y="4333875"/>
              <a:ext cx="14288" cy="285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41835624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BEECCD0-DC81-472F-BA03-46EB9F2DF3B0}"/>
              </a:ext>
            </a:extLst>
          </p:cNvPr>
          <p:cNvSpPr/>
          <p:nvPr/>
        </p:nvSpPr>
        <p:spPr>
          <a:xfrm>
            <a:off x="7076971" y="441080"/>
            <a:ext cx="5072009" cy="5819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DF57CBC2-F3DB-4182-95D7-7A35979A1CB6}"/>
              </a:ext>
            </a:extLst>
          </p:cNvPr>
          <p:cNvGrpSpPr/>
          <p:nvPr/>
        </p:nvGrpSpPr>
        <p:grpSpPr>
          <a:xfrm>
            <a:off x="43020" y="288362"/>
            <a:ext cx="6337232" cy="6409617"/>
            <a:chOff x="-1457325" y="-1337035"/>
            <a:chExt cx="6329869" cy="3265713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D5C25FD8-47E7-4001-8878-1ED80B947B57}"/>
                </a:ext>
              </a:extLst>
            </p:cNvPr>
            <p:cNvSpPr/>
            <p:nvPr/>
          </p:nvSpPr>
          <p:spPr>
            <a:xfrm>
              <a:off x="-1457325" y="-1337035"/>
              <a:ext cx="6329869" cy="3265713"/>
            </a:xfrm>
            <a:prstGeom prst="rect">
              <a:avLst/>
            </a:prstGeom>
            <a:noFill/>
            <a:ln>
              <a:solidFill>
                <a:srgbClr val="D1DA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TextBox 10">
              <a:extLst>
                <a:ext uri="{FF2B5EF4-FFF2-40B4-BE49-F238E27FC236}">
                  <a16:creationId xmlns="" xmlns:a16="http://schemas.microsoft.com/office/drawing/2014/main" id="{677A5B71-A8F4-4878-B3A3-A3A6D0248FA0}"/>
                </a:ext>
              </a:extLst>
            </p:cNvPr>
            <p:cNvSpPr txBox="1"/>
            <p:nvPr/>
          </p:nvSpPr>
          <p:spPr>
            <a:xfrm>
              <a:off x="-1260992" y="-1259225"/>
              <a:ext cx="6133536" cy="329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accent6"/>
                  </a:solidFill>
                  <a:latin typeface="Arial Black" panose="020B0A04020102020204" pitchFamily="34" charset="0"/>
                </a:rPr>
                <a:t>Today’s Market </a:t>
              </a:r>
              <a:endPara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3AB69E3-BBFA-481D-89E6-540D56AB2D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700597" y="1301682"/>
            <a:ext cx="5491403" cy="3840480"/>
          </a:xfrm>
          <a:prstGeom prst="rect">
            <a:avLst/>
          </a:prstGeom>
        </p:spPr>
      </p:pic>
      <p:graphicFrame>
        <p:nvGraphicFramePr>
          <p:cNvPr id="12" name="TextBox 3">
            <a:extLst>
              <a:ext uri="{FF2B5EF4-FFF2-40B4-BE49-F238E27FC236}">
                <a16:creationId xmlns="" xmlns:a16="http://schemas.microsoft.com/office/drawing/2014/main" id="{F53192B2-E780-8C88-71F0-AD88EE6944CB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003068935"/>
              </p:ext>
            </p:extLst>
          </p:nvPr>
        </p:nvGraphicFramePr>
        <p:xfrm>
          <a:off x="133641" y="1301682"/>
          <a:ext cx="6246610" cy="5267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D981EE4-D958-4666-9D6B-7D4D4F4235B8}"/>
              </a:ext>
            </a:extLst>
          </p:cNvPr>
          <p:cNvSpPr txBox="1"/>
          <p:nvPr/>
        </p:nvSpPr>
        <p:spPr>
          <a:xfrm>
            <a:off x="1537251" y="1570311"/>
            <a:ext cx="48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Spring and Summer</a:t>
            </a:r>
            <a:r>
              <a:rPr lang="en-US" dirty="0" smtClean="0"/>
              <a:t> </a:t>
            </a:r>
            <a:r>
              <a:rPr lang="en-US" dirty="0" smtClean="0"/>
              <a:t>Markets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Single </a:t>
            </a:r>
            <a:r>
              <a:rPr lang="en-US" dirty="0"/>
              <a:t>Family Inventory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Limited Multi-Family Properties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6F169D1-0387-4164-9B88-272F5C902233}"/>
              </a:ext>
            </a:extLst>
          </p:cNvPr>
          <p:cNvSpPr txBox="1"/>
          <p:nvPr/>
        </p:nvSpPr>
        <p:spPr>
          <a:xfrm>
            <a:off x="1554783" y="3523268"/>
            <a:ext cx="4825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Higher Than Accustomed</a:t>
            </a:r>
            <a:r>
              <a:rPr lang="en-US" dirty="0" smtClean="0"/>
              <a:t> </a:t>
            </a:r>
            <a:r>
              <a:rPr lang="en-US" dirty="0" smtClean="0"/>
              <a:t>Interest Rates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Innovative Loan Programs With Buyer Payment </a:t>
            </a:r>
            <a:r>
              <a:rPr lang="en-US" dirty="0" smtClean="0"/>
              <a:t>Assistance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A4E8672-9EBF-4082-BD3F-5D00A48ACF9A}"/>
              </a:ext>
            </a:extLst>
          </p:cNvPr>
          <p:cNvSpPr txBox="1"/>
          <p:nvPr/>
        </p:nvSpPr>
        <p:spPr>
          <a:xfrm>
            <a:off x="1537251" y="5366074"/>
            <a:ext cx="4558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More Buyers </a:t>
            </a:r>
            <a:r>
              <a:rPr lang="en-US" dirty="0" smtClean="0"/>
              <a:t>In Spring and Summer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Stronger Buyers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Strong Offers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6407794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1" name="Rectangle 103">
            <a:extLst>
              <a:ext uri="{FF2B5EF4-FFF2-40B4-BE49-F238E27FC236}">
                <a16:creationId xmlns="" xmlns:a16="http://schemas.microsoft.com/office/drawing/2014/main" id="{A8384FB5-9ADC-4DDC-881B-597D56F5B1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="" xmlns:a16="http://schemas.microsoft.com/office/drawing/2014/main" id="{91E5A9A7-95C6-4F4F-B00E-C82E07FE62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2" name="Rectangle 107">
            <a:extLst>
              <a:ext uri="{FF2B5EF4-FFF2-40B4-BE49-F238E27FC236}">
                <a16:creationId xmlns="" xmlns:a16="http://schemas.microsoft.com/office/drawing/2014/main" id="{D07DD2DE-F619-49DD-B5E7-03A290FF4ED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Rectangle 109">
            <a:extLst>
              <a:ext uri="{FF2B5EF4-FFF2-40B4-BE49-F238E27FC236}">
                <a16:creationId xmlns="" xmlns:a16="http://schemas.microsoft.com/office/drawing/2014/main" id="{85149191-5F60-4A28-AAFF-039F96B0F3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4" name="Freeform: Shape 111">
            <a:extLst>
              <a:ext uri="{FF2B5EF4-FFF2-40B4-BE49-F238E27FC236}">
                <a16:creationId xmlns="" xmlns:a16="http://schemas.microsoft.com/office/drawing/2014/main" id="{F8260ED5-17F7-4158-B241-D51DD4CF1B7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2FB0C0B7-7C98-4C61-A9C5-DF09B6622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4690" y="2834176"/>
            <a:ext cx="4191574" cy="13796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Recommendations</a:t>
            </a:r>
            <a:endParaRPr lang="en-US" sz="40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A529920-401D-4A85-9AC1-A924E088A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129" y="878810"/>
            <a:ext cx="7845322" cy="5267466"/>
          </a:xfrm>
        </p:spPr>
        <p:txBody>
          <a:bodyPr>
            <a:normAutofit/>
          </a:bodyPr>
          <a:lstStyle/>
          <a:p>
            <a:r>
              <a:rPr lang="en-US" u="sng" dirty="0"/>
              <a:t>BUYING YOUR HOME NEEDS TO BE A FOCUS </a:t>
            </a:r>
          </a:p>
          <a:p>
            <a:pPr lvl="1"/>
            <a:r>
              <a:rPr lang="en-US" sz="2200" dirty="0" smtClean="0"/>
              <a:t>Home Buying Process Is Different For Everyone </a:t>
            </a:r>
          </a:p>
          <a:p>
            <a:pPr lvl="1"/>
            <a:r>
              <a:rPr lang="en-US" sz="2200" dirty="0" smtClean="0"/>
              <a:t>Allocation </a:t>
            </a:r>
            <a:r>
              <a:rPr lang="en-US" sz="2200" dirty="0"/>
              <a:t>Of Time</a:t>
            </a:r>
          </a:p>
          <a:p>
            <a:pPr lvl="1"/>
            <a:r>
              <a:rPr lang="en-US" sz="2200" dirty="0"/>
              <a:t>Dedication To Financial Objectives </a:t>
            </a:r>
          </a:p>
          <a:p>
            <a:endParaRPr lang="en-US" sz="2400" dirty="0"/>
          </a:p>
          <a:p>
            <a:r>
              <a:rPr lang="en-US" u="sng" dirty="0"/>
              <a:t>UNDERSTAND ALL ASPECTS OF YOUR JOURNEY</a:t>
            </a:r>
          </a:p>
          <a:p>
            <a:pPr lvl="1"/>
            <a:r>
              <a:rPr lang="en-US" sz="2200" dirty="0"/>
              <a:t>“Roads with Bridges</a:t>
            </a:r>
            <a:r>
              <a:rPr lang="en-US" sz="2200" dirty="0" smtClean="0"/>
              <a:t>”  </a:t>
            </a:r>
            <a:endParaRPr lang="en-US" sz="2200" dirty="0"/>
          </a:p>
          <a:p>
            <a:pPr lvl="1"/>
            <a:r>
              <a:rPr lang="en-US" sz="2200" dirty="0"/>
              <a:t>Your Team Serves As Your </a:t>
            </a:r>
            <a:r>
              <a:rPr lang="en-US" sz="2200" dirty="0" smtClean="0"/>
              <a:t>Guide</a:t>
            </a:r>
            <a:endParaRPr lang="en-US" sz="2200" dirty="0"/>
          </a:p>
          <a:p>
            <a:endParaRPr lang="en-US" sz="2400" dirty="0"/>
          </a:p>
          <a:p>
            <a:r>
              <a:rPr lang="en-US" u="sng" dirty="0"/>
              <a:t>BEGIN LIVING WITH NEW BUDGET</a:t>
            </a:r>
          </a:p>
          <a:p>
            <a:pPr lvl="1"/>
            <a:r>
              <a:rPr lang="en-US" sz="2200" dirty="0"/>
              <a:t>Home Should Fit Your Lifestyle</a:t>
            </a:r>
          </a:p>
          <a:p>
            <a:pPr lvl="1"/>
            <a:r>
              <a:rPr lang="en-US" sz="2200" dirty="0"/>
              <a:t>Increased Savings</a:t>
            </a:r>
          </a:p>
        </p:txBody>
      </p:sp>
    </p:spTree>
    <p:extLst>
      <p:ext uri="{BB962C8B-B14F-4D97-AF65-F5344CB8AC3E}">
        <p14:creationId xmlns="" xmlns:p14="http://schemas.microsoft.com/office/powerpoint/2010/main" val="295620599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34">
            <a:extLst>
              <a:ext uri="{FF2B5EF4-FFF2-40B4-BE49-F238E27FC236}">
                <a16:creationId xmlns="" xmlns:a16="http://schemas.microsoft.com/office/drawing/2014/main" id="{6AF4ABE2-381B-4B67-9C0F-27FFD64F7D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8">
            <a:extLst>
              <a:ext uri="{FF2B5EF4-FFF2-40B4-BE49-F238E27FC236}">
                <a16:creationId xmlns="" xmlns:a16="http://schemas.microsoft.com/office/drawing/2014/main" id="{4AA509EC-4C56-4A74-A517-3ECD04C3FC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3582070" y="2355786"/>
            <a:ext cx="7341665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0DE9CC75-3029-41E6-8C06-A4171C992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689" y="2520377"/>
            <a:ext cx="5822343" cy="29374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2971800" algn="ctr"/>
                <a:tab pos="5943600" algn="r"/>
              </a:tabLst>
            </a:pPr>
            <a:r>
              <a:rPr lang="en-US" sz="3200" b="1" kern="1200" dirty="0" err="1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Hernan</a:t>
            </a:r>
            <a:r>
              <a:rPr lang="en-US" sz="3200" b="1" kern="1200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B. Guerrero</a:t>
            </a:r>
            <a:b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BLAIREMONT REALTY GROUP, LLC</a:t>
            </a:r>
            <a:b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170 LOWELL STREET</a:t>
            </a:r>
            <a:b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METHUEN MA </a:t>
            </a:r>
            <a:r>
              <a:rPr lang="en-US" sz="32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01844</a:t>
            </a:r>
            <a:br>
              <a:rPr lang="en-US" sz="32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Mobile: (978) 804-2505</a:t>
            </a:r>
            <a:endParaRPr lang="en-US" sz="54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9" name="Freeform 5">
            <a:extLst>
              <a:ext uri="{FF2B5EF4-FFF2-40B4-BE49-F238E27FC236}">
                <a16:creationId xmlns="" xmlns:a16="http://schemas.microsoft.com/office/drawing/2014/main" id="{6FBC94C7-2F0E-4FBA-B442-0E0296AAA7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3582070" y="1654168"/>
            <a:ext cx="822493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1" name="Freeform 6">
            <a:extLst>
              <a:ext uri="{FF2B5EF4-FFF2-40B4-BE49-F238E27FC236}">
                <a16:creationId xmlns="" xmlns:a16="http://schemas.microsoft.com/office/drawing/2014/main" id="{6CF43A2F-2E6F-44F4-A006-A10CF1DCBD6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3716808" y="1311136"/>
            <a:ext cx="687754" cy="382023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3" name="Freeform 7">
            <a:extLst>
              <a:ext uri="{FF2B5EF4-FFF2-40B4-BE49-F238E27FC236}">
                <a16:creationId xmlns="" xmlns:a16="http://schemas.microsoft.com/office/drawing/2014/main" id="{F83DA5F0-0D4C-4E74-8A5C-F6CBD391F07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3716808" y="1126737"/>
            <a:ext cx="347200" cy="369970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" name="Rectangle 44">
            <a:extLst>
              <a:ext uri="{FF2B5EF4-FFF2-40B4-BE49-F238E27FC236}">
                <a16:creationId xmlns="" xmlns:a16="http://schemas.microsoft.com/office/drawing/2014/main" id="{A7798713-AB3F-41E3-8CE3-1C1FBCF7CF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95528" y="1120021"/>
            <a:ext cx="3268481" cy="3509529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3" name="Graphic 31" descr="Handshake">
            <a:extLst>
              <a:ext uri="{FF2B5EF4-FFF2-40B4-BE49-F238E27FC236}">
                <a16:creationId xmlns="" xmlns:a16="http://schemas.microsoft.com/office/drawing/2014/main" id="{79968BB8-90CD-9579-4BD1-3F115FFF24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6395" y="1418907"/>
            <a:ext cx="2961361" cy="29613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280692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20">
      <a:dk1>
        <a:sysClr val="windowText" lastClr="000000"/>
      </a:dk1>
      <a:lt1>
        <a:sysClr val="window" lastClr="FFFFFF"/>
      </a:lt1>
      <a:dk2>
        <a:srgbClr val="AF2334"/>
      </a:dk2>
      <a:lt2>
        <a:srgbClr val="E7E6E6"/>
      </a:lt2>
      <a:accent1>
        <a:srgbClr val="4F30B4"/>
      </a:accent1>
      <a:accent2>
        <a:srgbClr val="C00000"/>
      </a:accent2>
      <a:accent3>
        <a:srgbClr val="EBE9EA"/>
      </a:accent3>
      <a:accent4>
        <a:srgbClr val="FDAD41"/>
      </a:accent4>
      <a:accent5>
        <a:srgbClr val="4F30B4"/>
      </a:accent5>
      <a:accent6>
        <a:srgbClr val="AF2334"/>
      </a:accent6>
      <a:hlink>
        <a:srgbClr val="4F30B4"/>
      </a:hlink>
      <a:folHlink>
        <a:srgbClr val="4F30B4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1_Office Theme">
  <a:themeElements>
    <a:clrScheme name="Custom 20">
      <a:dk1>
        <a:sysClr val="windowText" lastClr="000000"/>
      </a:dk1>
      <a:lt1>
        <a:sysClr val="window" lastClr="FFFFFF"/>
      </a:lt1>
      <a:dk2>
        <a:srgbClr val="AF2334"/>
      </a:dk2>
      <a:lt2>
        <a:srgbClr val="E7E6E6"/>
      </a:lt2>
      <a:accent1>
        <a:srgbClr val="4F30B4"/>
      </a:accent1>
      <a:accent2>
        <a:srgbClr val="C00000"/>
      </a:accent2>
      <a:accent3>
        <a:srgbClr val="EBE9EA"/>
      </a:accent3>
      <a:accent4>
        <a:srgbClr val="FDAD41"/>
      </a:accent4>
      <a:accent5>
        <a:srgbClr val="4F30B4"/>
      </a:accent5>
      <a:accent6>
        <a:srgbClr val="AF2334"/>
      </a:accent6>
      <a:hlink>
        <a:srgbClr val="4F30B4"/>
      </a:hlink>
      <a:folHlink>
        <a:srgbClr val="4F30B4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F61A4434EF8C41847D2D5A7CF5A68E" ma:contentTypeVersion="13" ma:contentTypeDescription="Create a new document." ma:contentTypeScope="" ma:versionID="7441fe5a515c563656e22602f44067c2">
  <xsd:schema xmlns:xsd="http://www.w3.org/2001/XMLSchema" xmlns:xs="http://www.w3.org/2001/XMLSchema" xmlns:p="http://schemas.microsoft.com/office/2006/metadata/properties" xmlns:ns2="d87fa5fd-511e-4d79-9538-40a262209b3f" xmlns:ns3="f2ef7b8b-7378-4dac-b768-ca64ef5c9c29" targetNamespace="http://schemas.microsoft.com/office/2006/metadata/properties" ma:root="true" ma:fieldsID="7faf459b33b88d90051313e42fcc82c9" ns2:_="" ns3:_="">
    <xsd:import namespace="d87fa5fd-511e-4d79-9538-40a262209b3f"/>
    <xsd:import namespace="f2ef7b8b-7378-4dac-b768-ca64ef5c9c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7fa5fd-511e-4d79-9538-40a262209b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e2ea58c-8a2f-47b6-9830-37fea382912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ef7b8b-7378-4dac-b768-ca64ef5c9c29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d05e223-34a6-4859-b04b-64265f69d0a7}" ma:internalName="TaxCatchAll" ma:showField="CatchAllData" ma:web="f2ef7b8b-7378-4dac-b768-ca64ef5c9c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87fa5fd-511e-4d79-9538-40a262209b3f">
      <Terms xmlns="http://schemas.microsoft.com/office/infopath/2007/PartnerControls"/>
    </lcf76f155ced4ddcb4097134ff3c332f>
    <TaxCatchAll xmlns="f2ef7b8b-7378-4dac-b768-ca64ef5c9c29" xsi:nil="true"/>
  </documentManagement>
</p:properties>
</file>

<file path=customXml/itemProps1.xml><?xml version="1.0" encoding="utf-8"?>
<ds:datastoreItem xmlns:ds="http://schemas.openxmlformats.org/officeDocument/2006/customXml" ds:itemID="{118725AF-79A3-4334-81FD-ECDB2BF819B7}"/>
</file>

<file path=customXml/itemProps2.xml><?xml version="1.0" encoding="utf-8"?>
<ds:datastoreItem xmlns:ds="http://schemas.openxmlformats.org/officeDocument/2006/customXml" ds:itemID="{D5B2B454-7E28-4535-B346-D244A60849E3}"/>
</file>

<file path=customXml/itemProps3.xml><?xml version="1.0" encoding="utf-8"?>
<ds:datastoreItem xmlns:ds="http://schemas.openxmlformats.org/officeDocument/2006/customXml" ds:itemID="{A3B202D8-8CBC-4ABE-92DC-9B2B421330DB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3451</TotalTime>
  <Words>445</Words>
  <Application>Microsoft Office PowerPoint</Application>
  <PresentationFormat>Custom</PresentationFormat>
  <Paragraphs>121</Paragraphs>
  <Slides>10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1_Office Theme</vt:lpstr>
      <vt:lpstr>Slide 1</vt:lpstr>
      <vt:lpstr>Slide 2</vt:lpstr>
      <vt:lpstr>IMPORTANT FIRST  STEPS </vt:lpstr>
      <vt:lpstr>ACCOMPLISHING YOUR GOALS  WITH YOUR AGENT</vt:lpstr>
      <vt:lpstr>MAKING AN OFFER</vt:lpstr>
      <vt:lpstr>Home Inspection </vt:lpstr>
      <vt:lpstr>Slide 7</vt:lpstr>
      <vt:lpstr>Slide 8</vt:lpstr>
      <vt:lpstr> Recommendations</vt:lpstr>
      <vt:lpstr>Hernan B. Guerrero BLAIREMONT REALTY GROUP, LLC 170 LOWELL STREET METHUEN MA 01844  Mobile: (978) 804-2505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Toribio-Guerrero, Dilsa</dc:creator>
  <cp:lastModifiedBy>Hernan</cp:lastModifiedBy>
  <cp:revision>413</cp:revision>
  <cp:lastPrinted>2023-04-26T19:56:59Z</cp:lastPrinted>
  <dcterms:created xsi:type="dcterms:W3CDTF">2021-09-18T00:50:48Z</dcterms:created>
  <dcterms:modified xsi:type="dcterms:W3CDTF">2025-03-12T21:28:43Z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0x01010096F61A4434EF8C41847D2D5A7CF5A68E</vt:lpwstr>
  </property>
</Properties>
</file>