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04" r:id="rId1"/>
  </p:sldMasterIdLst>
  <p:notesMasterIdLst>
    <p:notesMasterId r:id="rId10"/>
  </p:notesMasterIdLst>
  <p:sldIdLst>
    <p:sldId id="256" r:id="rId2"/>
    <p:sldId id="257" r:id="rId3"/>
    <p:sldId id="258" r:id="rId4"/>
    <p:sldId id="265" r:id="rId5"/>
    <p:sldId id="261" r:id="rId6"/>
    <p:sldId id="266" r:id="rId7"/>
    <p:sldId id="262" r:id="rId8"/>
    <p:sldId id="267" r:id="rId9"/>
  </p:sldIdLst>
  <p:sldSz cx="9144000" cy="6858000" type="screen4x3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96" autoAdjust="0"/>
    <p:restoredTop sz="94660"/>
  </p:normalViewPr>
  <p:slideViewPr>
    <p:cSldViewPr snapToGrid="0" snapToObjects="1">
      <p:cViewPr varScale="1">
        <p:scale>
          <a:sx n="96" d="100"/>
          <a:sy n="96" d="100"/>
        </p:scale>
        <p:origin x="1035" y="5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lIns="93162" tIns="93162" rIns="93162" bIns="93162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6603303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lIns="93162" tIns="93162" rIns="93162" bIns="93162" anchor="ctr" anchorCtr="0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03315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lIns="93162" tIns="93162" rIns="93162" bIns="93162" anchor="ctr" anchorCtr="0">
            <a:noAutofit/>
          </a:bodyPr>
          <a:lstStyle/>
          <a:p>
            <a:endParaRPr/>
          </a:p>
        </p:txBody>
      </p:sp>
      <p:sp>
        <p:nvSpPr>
          <p:cNvPr id="46" name="Shape 46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03024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lIns="93162" tIns="93162" rIns="93162" bIns="93162" anchor="ctr" anchorCtr="0">
            <a:noAutofit/>
          </a:bodyPr>
          <a:lstStyle/>
          <a:p>
            <a:endParaRPr dirty="0"/>
          </a:p>
        </p:txBody>
      </p:sp>
      <p:sp>
        <p:nvSpPr>
          <p:cNvPr id="54" name="Shape 54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37282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lIns="93162" tIns="93162" rIns="93162" bIns="93162" anchor="ctr" anchorCtr="0">
            <a:noAutofit/>
          </a:bodyPr>
          <a:lstStyle/>
          <a:p>
            <a:endParaRPr dirty="0"/>
          </a:p>
        </p:txBody>
      </p:sp>
      <p:sp>
        <p:nvSpPr>
          <p:cNvPr id="54" name="Shape 54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834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lIns="93162" tIns="93162" rIns="93162" bIns="93162" anchor="ctr" anchorCtr="0">
            <a:noAutofit/>
          </a:bodyPr>
          <a:lstStyle/>
          <a:p>
            <a:endParaRPr/>
          </a:p>
        </p:txBody>
      </p:sp>
      <p:sp>
        <p:nvSpPr>
          <p:cNvPr id="78" name="Shape 78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888614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lIns="93162" tIns="93162" rIns="93162" bIns="93162" anchor="ctr" anchorCtr="0">
            <a:noAutofit/>
          </a:bodyPr>
          <a:lstStyle/>
          <a:p>
            <a:endParaRPr/>
          </a:p>
        </p:txBody>
      </p:sp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31252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lIns="93162" tIns="93162" rIns="93162" bIns="93162" anchor="ctr" anchorCtr="0">
            <a:noAutofit/>
          </a:bodyPr>
          <a:lstStyle/>
          <a:p>
            <a:endParaRPr/>
          </a:p>
        </p:txBody>
      </p:sp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388315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lIns="93162" tIns="93162" rIns="93162" bIns="93162" anchor="ctr" anchorCtr="0">
            <a:noAutofit/>
          </a:bodyPr>
          <a:lstStyle/>
          <a:p>
            <a:endParaRPr/>
          </a:p>
        </p:txBody>
      </p:sp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79544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n-US"/>
          </a:p>
          <a:p>
            <a:pPr marL="0" marR="0" lvl="1" indent="0" algn="l" rtl="0">
              <a:spcBef>
                <a:spcPts val="0"/>
              </a:spcBef>
            </a:pPr>
            <a:endParaRPr lang="en-US"/>
          </a:p>
          <a:p>
            <a:pPr marL="0" marR="0" lvl="2" indent="0" algn="l" rtl="0">
              <a:spcBef>
                <a:spcPts val="0"/>
              </a:spcBef>
            </a:pPr>
            <a:endParaRPr lang="en-US"/>
          </a:p>
          <a:p>
            <a:pPr marL="0" marR="0" lvl="3" indent="0" algn="l" rtl="0">
              <a:spcBef>
                <a:spcPts val="0"/>
              </a:spcBef>
            </a:pPr>
            <a:endParaRPr lang="en-US"/>
          </a:p>
          <a:p>
            <a:pPr marL="0" marR="0" lvl="4" indent="0" algn="l" rtl="0">
              <a:spcBef>
                <a:spcPts val="0"/>
              </a:spcBef>
            </a:pPr>
            <a:endParaRPr lang="en-US"/>
          </a:p>
          <a:p>
            <a:pPr marL="0" marR="0" lvl="5" indent="0" algn="l" rtl="0">
              <a:spcBef>
                <a:spcPts val="0"/>
              </a:spcBef>
            </a:pPr>
            <a:endParaRPr lang="en-US"/>
          </a:p>
          <a:p>
            <a:pPr marL="0" marR="0" lvl="6" indent="0" algn="l" rtl="0">
              <a:spcBef>
                <a:spcPts val="0"/>
              </a:spcBef>
            </a:pPr>
            <a:endParaRPr lang="en-US"/>
          </a:p>
          <a:p>
            <a:pPr marL="0" marR="0" lvl="7" indent="0" algn="l" rtl="0">
              <a:spcBef>
                <a:spcPts val="0"/>
              </a:spcBef>
            </a:pPr>
            <a:endParaRPr lang="en-US"/>
          </a:p>
          <a:p>
            <a:pPr marL="0" marR="0" lvl="8" indent="0" algn="l" rtl="0">
              <a:spcBef>
                <a:spcPts val="0"/>
              </a:spcBef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575882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n-US"/>
          </a:p>
          <a:p>
            <a:pPr marL="0" marR="0" lvl="1" indent="0" algn="l" rtl="0">
              <a:spcBef>
                <a:spcPts val="0"/>
              </a:spcBef>
            </a:pPr>
            <a:endParaRPr lang="en-US"/>
          </a:p>
          <a:p>
            <a:pPr marL="0" marR="0" lvl="2" indent="0" algn="l" rtl="0">
              <a:spcBef>
                <a:spcPts val="0"/>
              </a:spcBef>
            </a:pPr>
            <a:endParaRPr lang="en-US"/>
          </a:p>
          <a:p>
            <a:pPr marL="0" marR="0" lvl="3" indent="0" algn="l" rtl="0">
              <a:spcBef>
                <a:spcPts val="0"/>
              </a:spcBef>
            </a:pPr>
            <a:endParaRPr lang="en-US"/>
          </a:p>
          <a:p>
            <a:pPr marL="0" marR="0" lvl="4" indent="0" algn="l" rtl="0">
              <a:spcBef>
                <a:spcPts val="0"/>
              </a:spcBef>
            </a:pPr>
            <a:endParaRPr lang="en-US"/>
          </a:p>
          <a:p>
            <a:pPr marL="0" marR="0" lvl="5" indent="0" algn="l" rtl="0">
              <a:spcBef>
                <a:spcPts val="0"/>
              </a:spcBef>
            </a:pPr>
            <a:endParaRPr lang="en-US"/>
          </a:p>
          <a:p>
            <a:pPr marL="0" marR="0" lvl="6" indent="0" algn="l" rtl="0">
              <a:spcBef>
                <a:spcPts val="0"/>
              </a:spcBef>
            </a:pPr>
            <a:endParaRPr lang="en-US"/>
          </a:p>
          <a:p>
            <a:pPr marL="0" marR="0" lvl="7" indent="0" algn="l" rtl="0">
              <a:spcBef>
                <a:spcPts val="0"/>
              </a:spcBef>
            </a:pPr>
            <a:endParaRPr lang="en-US"/>
          </a:p>
          <a:p>
            <a:pPr marL="0" marR="0" lvl="8" indent="0" algn="l" rtl="0">
              <a:spcBef>
                <a:spcPts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70056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n-US"/>
          </a:p>
          <a:p>
            <a:pPr marL="0" marR="0" lvl="1" indent="0" algn="l" rtl="0">
              <a:spcBef>
                <a:spcPts val="0"/>
              </a:spcBef>
            </a:pPr>
            <a:endParaRPr lang="en-US"/>
          </a:p>
          <a:p>
            <a:pPr marL="0" marR="0" lvl="2" indent="0" algn="l" rtl="0">
              <a:spcBef>
                <a:spcPts val="0"/>
              </a:spcBef>
            </a:pPr>
            <a:endParaRPr lang="en-US"/>
          </a:p>
          <a:p>
            <a:pPr marL="0" marR="0" lvl="3" indent="0" algn="l" rtl="0">
              <a:spcBef>
                <a:spcPts val="0"/>
              </a:spcBef>
            </a:pPr>
            <a:endParaRPr lang="en-US"/>
          </a:p>
          <a:p>
            <a:pPr marL="0" marR="0" lvl="4" indent="0" algn="l" rtl="0">
              <a:spcBef>
                <a:spcPts val="0"/>
              </a:spcBef>
            </a:pPr>
            <a:endParaRPr lang="en-US"/>
          </a:p>
          <a:p>
            <a:pPr marL="0" marR="0" lvl="5" indent="0" algn="l" rtl="0">
              <a:spcBef>
                <a:spcPts val="0"/>
              </a:spcBef>
            </a:pPr>
            <a:endParaRPr lang="en-US"/>
          </a:p>
          <a:p>
            <a:pPr marL="0" marR="0" lvl="6" indent="0" algn="l" rtl="0">
              <a:spcBef>
                <a:spcPts val="0"/>
              </a:spcBef>
            </a:pPr>
            <a:endParaRPr lang="en-US"/>
          </a:p>
          <a:p>
            <a:pPr marL="0" marR="0" lvl="7" indent="0" algn="l" rtl="0">
              <a:spcBef>
                <a:spcPts val="0"/>
              </a:spcBef>
            </a:pPr>
            <a:endParaRPr lang="en-US"/>
          </a:p>
          <a:p>
            <a:pPr marL="0" marR="0" lvl="8" indent="0" algn="l" rtl="0">
              <a:spcBef>
                <a:spcPts val="0"/>
              </a:spcBef>
            </a:pPr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660033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n-US"/>
          </a:p>
          <a:p>
            <a:pPr marL="0" marR="0" lvl="1" indent="0" algn="l" rtl="0">
              <a:spcBef>
                <a:spcPts val="0"/>
              </a:spcBef>
            </a:pPr>
            <a:endParaRPr lang="en-US"/>
          </a:p>
          <a:p>
            <a:pPr marL="0" marR="0" lvl="2" indent="0" algn="l" rtl="0">
              <a:spcBef>
                <a:spcPts val="0"/>
              </a:spcBef>
            </a:pPr>
            <a:endParaRPr lang="en-US"/>
          </a:p>
          <a:p>
            <a:pPr marL="0" marR="0" lvl="3" indent="0" algn="l" rtl="0">
              <a:spcBef>
                <a:spcPts val="0"/>
              </a:spcBef>
            </a:pPr>
            <a:endParaRPr lang="en-US"/>
          </a:p>
          <a:p>
            <a:pPr marL="0" marR="0" lvl="4" indent="0" algn="l" rtl="0">
              <a:spcBef>
                <a:spcPts val="0"/>
              </a:spcBef>
            </a:pPr>
            <a:endParaRPr lang="en-US"/>
          </a:p>
          <a:p>
            <a:pPr marL="0" marR="0" lvl="5" indent="0" algn="l" rtl="0">
              <a:spcBef>
                <a:spcPts val="0"/>
              </a:spcBef>
            </a:pPr>
            <a:endParaRPr lang="en-US"/>
          </a:p>
          <a:p>
            <a:pPr marL="0" marR="0" lvl="6" indent="0" algn="l" rtl="0">
              <a:spcBef>
                <a:spcPts val="0"/>
              </a:spcBef>
            </a:pPr>
            <a:endParaRPr lang="en-US"/>
          </a:p>
          <a:p>
            <a:pPr marL="0" marR="0" lvl="7" indent="0" algn="l" rtl="0">
              <a:spcBef>
                <a:spcPts val="0"/>
              </a:spcBef>
            </a:pPr>
            <a:endParaRPr lang="en-US"/>
          </a:p>
          <a:p>
            <a:pPr marL="0" marR="0" lvl="8" indent="0" algn="l" rtl="0">
              <a:spcBef>
                <a:spcPts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17484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n-US"/>
          </a:p>
          <a:p>
            <a:pPr marL="0" marR="0" lvl="1" indent="0" algn="l" rtl="0">
              <a:spcBef>
                <a:spcPts val="0"/>
              </a:spcBef>
            </a:pPr>
            <a:endParaRPr lang="en-US"/>
          </a:p>
          <a:p>
            <a:pPr marL="0" marR="0" lvl="2" indent="0" algn="l" rtl="0">
              <a:spcBef>
                <a:spcPts val="0"/>
              </a:spcBef>
            </a:pPr>
            <a:endParaRPr lang="en-US"/>
          </a:p>
          <a:p>
            <a:pPr marL="0" marR="0" lvl="3" indent="0" algn="l" rtl="0">
              <a:spcBef>
                <a:spcPts val="0"/>
              </a:spcBef>
            </a:pPr>
            <a:endParaRPr lang="en-US"/>
          </a:p>
          <a:p>
            <a:pPr marL="0" marR="0" lvl="4" indent="0" algn="l" rtl="0">
              <a:spcBef>
                <a:spcPts val="0"/>
              </a:spcBef>
            </a:pPr>
            <a:endParaRPr lang="en-US"/>
          </a:p>
          <a:p>
            <a:pPr marL="0" marR="0" lvl="5" indent="0" algn="l" rtl="0">
              <a:spcBef>
                <a:spcPts val="0"/>
              </a:spcBef>
            </a:pPr>
            <a:endParaRPr lang="en-US"/>
          </a:p>
          <a:p>
            <a:pPr marL="0" marR="0" lvl="6" indent="0" algn="l" rtl="0">
              <a:spcBef>
                <a:spcPts val="0"/>
              </a:spcBef>
            </a:pPr>
            <a:endParaRPr lang="en-US"/>
          </a:p>
          <a:p>
            <a:pPr marL="0" marR="0" lvl="7" indent="0" algn="l" rtl="0">
              <a:spcBef>
                <a:spcPts val="0"/>
              </a:spcBef>
            </a:pPr>
            <a:endParaRPr lang="en-US"/>
          </a:p>
          <a:p>
            <a:pPr marL="0" marR="0" lvl="8" indent="0" algn="l" rtl="0">
              <a:spcBef>
                <a:spcPts val="0"/>
              </a:spcBef>
            </a:pPr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528393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n-US"/>
          </a:p>
          <a:p>
            <a:pPr marL="0" marR="0" lvl="1" indent="0" algn="l" rtl="0">
              <a:spcBef>
                <a:spcPts val="0"/>
              </a:spcBef>
            </a:pPr>
            <a:endParaRPr lang="en-US"/>
          </a:p>
          <a:p>
            <a:pPr marL="0" marR="0" lvl="2" indent="0" algn="l" rtl="0">
              <a:spcBef>
                <a:spcPts val="0"/>
              </a:spcBef>
            </a:pPr>
            <a:endParaRPr lang="en-US"/>
          </a:p>
          <a:p>
            <a:pPr marL="0" marR="0" lvl="3" indent="0" algn="l" rtl="0">
              <a:spcBef>
                <a:spcPts val="0"/>
              </a:spcBef>
            </a:pPr>
            <a:endParaRPr lang="en-US"/>
          </a:p>
          <a:p>
            <a:pPr marL="0" marR="0" lvl="4" indent="0" algn="l" rtl="0">
              <a:spcBef>
                <a:spcPts val="0"/>
              </a:spcBef>
            </a:pPr>
            <a:endParaRPr lang="en-US"/>
          </a:p>
          <a:p>
            <a:pPr marL="0" marR="0" lvl="5" indent="0" algn="l" rtl="0">
              <a:spcBef>
                <a:spcPts val="0"/>
              </a:spcBef>
            </a:pPr>
            <a:endParaRPr lang="en-US"/>
          </a:p>
          <a:p>
            <a:pPr marL="0" marR="0" lvl="6" indent="0" algn="l" rtl="0">
              <a:spcBef>
                <a:spcPts val="0"/>
              </a:spcBef>
            </a:pPr>
            <a:endParaRPr lang="en-US"/>
          </a:p>
          <a:p>
            <a:pPr marL="0" marR="0" lvl="7" indent="0" algn="l" rtl="0">
              <a:spcBef>
                <a:spcPts val="0"/>
              </a:spcBef>
            </a:pPr>
            <a:endParaRPr lang="en-US"/>
          </a:p>
          <a:p>
            <a:pPr marL="0" marR="0" lvl="8" indent="0" algn="l" rtl="0">
              <a:spcBef>
                <a:spcPts val="0"/>
              </a:spcBef>
            </a:pPr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917029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n-US"/>
          </a:p>
          <a:p>
            <a:pPr marL="0" marR="0" lvl="1" indent="0" algn="l" rtl="0">
              <a:spcBef>
                <a:spcPts val="0"/>
              </a:spcBef>
            </a:pPr>
            <a:endParaRPr lang="en-US"/>
          </a:p>
          <a:p>
            <a:pPr marL="0" marR="0" lvl="2" indent="0" algn="l" rtl="0">
              <a:spcBef>
                <a:spcPts val="0"/>
              </a:spcBef>
            </a:pPr>
            <a:endParaRPr lang="en-US"/>
          </a:p>
          <a:p>
            <a:pPr marL="0" marR="0" lvl="3" indent="0" algn="l" rtl="0">
              <a:spcBef>
                <a:spcPts val="0"/>
              </a:spcBef>
            </a:pPr>
            <a:endParaRPr lang="en-US"/>
          </a:p>
          <a:p>
            <a:pPr marL="0" marR="0" lvl="4" indent="0" algn="l" rtl="0">
              <a:spcBef>
                <a:spcPts val="0"/>
              </a:spcBef>
            </a:pPr>
            <a:endParaRPr lang="en-US"/>
          </a:p>
          <a:p>
            <a:pPr marL="0" marR="0" lvl="5" indent="0" algn="l" rtl="0">
              <a:spcBef>
                <a:spcPts val="0"/>
              </a:spcBef>
            </a:pPr>
            <a:endParaRPr lang="en-US"/>
          </a:p>
          <a:p>
            <a:pPr marL="0" marR="0" lvl="6" indent="0" algn="l" rtl="0">
              <a:spcBef>
                <a:spcPts val="0"/>
              </a:spcBef>
            </a:pPr>
            <a:endParaRPr lang="en-US"/>
          </a:p>
          <a:p>
            <a:pPr marL="0" marR="0" lvl="7" indent="0" algn="l" rtl="0">
              <a:spcBef>
                <a:spcPts val="0"/>
              </a:spcBef>
            </a:pPr>
            <a:endParaRPr lang="en-US"/>
          </a:p>
          <a:p>
            <a:pPr marL="0" marR="0" lvl="8" indent="0" algn="l" rtl="0">
              <a:spcBef>
                <a:spcPts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05410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n-US"/>
          </a:p>
          <a:p>
            <a:pPr marL="0" marR="0" lvl="1" indent="0" algn="l" rtl="0">
              <a:spcBef>
                <a:spcPts val="0"/>
              </a:spcBef>
            </a:pPr>
            <a:endParaRPr lang="en-US"/>
          </a:p>
          <a:p>
            <a:pPr marL="0" marR="0" lvl="2" indent="0" algn="l" rtl="0">
              <a:spcBef>
                <a:spcPts val="0"/>
              </a:spcBef>
            </a:pPr>
            <a:endParaRPr lang="en-US"/>
          </a:p>
          <a:p>
            <a:pPr marL="0" marR="0" lvl="3" indent="0" algn="l" rtl="0">
              <a:spcBef>
                <a:spcPts val="0"/>
              </a:spcBef>
            </a:pPr>
            <a:endParaRPr lang="en-US"/>
          </a:p>
          <a:p>
            <a:pPr marL="0" marR="0" lvl="4" indent="0" algn="l" rtl="0">
              <a:spcBef>
                <a:spcPts val="0"/>
              </a:spcBef>
            </a:pPr>
            <a:endParaRPr lang="en-US"/>
          </a:p>
          <a:p>
            <a:pPr marL="0" marR="0" lvl="5" indent="0" algn="l" rtl="0">
              <a:spcBef>
                <a:spcPts val="0"/>
              </a:spcBef>
            </a:pPr>
            <a:endParaRPr lang="en-US"/>
          </a:p>
          <a:p>
            <a:pPr marL="0" marR="0" lvl="6" indent="0" algn="l" rtl="0">
              <a:spcBef>
                <a:spcPts val="0"/>
              </a:spcBef>
            </a:pPr>
            <a:endParaRPr lang="en-US"/>
          </a:p>
          <a:p>
            <a:pPr marL="0" marR="0" lvl="7" indent="0" algn="l" rtl="0">
              <a:spcBef>
                <a:spcPts val="0"/>
              </a:spcBef>
            </a:pPr>
            <a:endParaRPr lang="en-US"/>
          </a:p>
          <a:p>
            <a:pPr marL="0" marR="0" lvl="8" indent="0" algn="l" rtl="0">
              <a:spcBef>
                <a:spcPts val="0"/>
              </a:spcBef>
            </a:pPr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080963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n-US"/>
          </a:p>
          <a:p>
            <a:pPr marL="0" marR="0" lvl="1" indent="0" algn="l" rtl="0">
              <a:spcBef>
                <a:spcPts val="0"/>
              </a:spcBef>
            </a:pPr>
            <a:endParaRPr lang="en-US"/>
          </a:p>
          <a:p>
            <a:pPr marL="0" marR="0" lvl="2" indent="0" algn="l" rtl="0">
              <a:spcBef>
                <a:spcPts val="0"/>
              </a:spcBef>
            </a:pPr>
            <a:endParaRPr lang="en-US"/>
          </a:p>
          <a:p>
            <a:pPr marL="0" marR="0" lvl="3" indent="0" algn="l" rtl="0">
              <a:spcBef>
                <a:spcPts val="0"/>
              </a:spcBef>
            </a:pPr>
            <a:endParaRPr lang="en-US"/>
          </a:p>
          <a:p>
            <a:pPr marL="0" marR="0" lvl="4" indent="0" algn="l" rtl="0">
              <a:spcBef>
                <a:spcPts val="0"/>
              </a:spcBef>
            </a:pPr>
            <a:endParaRPr lang="en-US"/>
          </a:p>
          <a:p>
            <a:pPr marL="0" marR="0" lvl="5" indent="0" algn="l" rtl="0">
              <a:spcBef>
                <a:spcPts val="0"/>
              </a:spcBef>
            </a:pPr>
            <a:endParaRPr lang="en-US"/>
          </a:p>
          <a:p>
            <a:pPr marL="0" marR="0" lvl="6" indent="0" algn="l" rtl="0">
              <a:spcBef>
                <a:spcPts val="0"/>
              </a:spcBef>
            </a:pPr>
            <a:endParaRPr lang="en-US"/>
          </a:p>
          <a:p>
            <a:pPr marL="0" marR="0" lvl="7" indent="0" algn="l" rtl="0">
              <a:spcBef>
                <a:spcPts val="0"/>
              </a:spcBef>
            </a:pPr>
            <a:endParaRPr lang="en-US"/>
          </a:p>
          <a:p>
            <a:pPr marL="0" marR="0" lvl="8" indent="0" algn="l" rtl="0">
              <a:spcBef>
                <a:spcPts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11219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n-US"/>
          </a:p>
          <a:p>
            <a:pPr marL="0" marR="0" lvl="1" indent="0" algn="l" rtl="0">
              <a:spcBef>
                <a:spcPts val="0"/>
              </a:spcBef>
            </a:pPr>
            <a:endParaRPr lang="en-US"/>
          </a:p>
          <a:p>
            <a:pPr marL="0" marR="0" lvl="2" indent="0" algn="l" rtl="0">
              <a:spcBef>
                <a:spcPts val="0"/>
              </a:spcBef>
            </a:pPr>
            <a:endParaRPr lang="en-US"/>
          </a:p>
          <a:p>
            <a:pPr marL="0" marR="0" lvl="3" indent="0" algn="l" rtl="0">
              <a:spcBef>
                <a:spcPts val="0"/>
              </a:spcBef>
            </a:pPr>
            <a:endParaRPr lang="en-US"/>
          </a:p>
          <a:p>
            <a:pPr marL="0" marR="0" lvl="4" indent="0" algn="l" rtl="0">
              <a:spcBef>
                <a:spcPts val="0"/>
              </a:spcBef>
            </a:pPr>
            <a:endParaRPr lang="en-US"/>
          </a:p>
          <a:p>
            <a:pPr marL="0" marR="0" lvl="5" indent="0" algn="l" rtl="0">
              <a:spcBef>
                <a:spcPts val="0"/>
              </a:spcBef>
            </a:pPr>
            <a:endParaRPr lang="en-US"/>
          </a:p>
          <a:p>
            <a:pPr marL="0" marR="0" lvl="6" indent="0" algn="l" rtl="0">
              <a:spcBef>
                <a:spcPts val="0"/>
              </a:spcBef>
            </a:pPr>
            <a:endParaRPr lang="en-US"/>
          </a:p>
          <a:p>
            <a:pPr marL="0" marR="0" lvl="7" indent="0" algn="l" rtl="0">
              <a:spcBef>
                <a:spcPts val="0"/>
              </a:spcBef>
            </a:pPr>
            <a:endParaRPr lang="en-US"/>
          </a:p>
          <a:p>
            <a:pPr marL="0" marR="0" lvl="8" indent="0" algn="l" rtl="0">
              <a:spcBef>
                <a:spcPts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82358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n-US"/>
          </a:p>
          <a:p>
            <a:pPr marL="0" marR="0" lvl="1" indent="0" algn="l" rtl="0">
              <a:spcBef>
                <a:spcPts val="0"/>
              </a:spcBef>
            </a:pPr>
            <a:endParaRPr lang="en-US"/>
          </a:p>
          <a:p>
            <a:pPr marL="0" marR="0" lvl="2" indent="0" algn="l" rtl="0">
              <a:spcBef>
                <a:spcPts val="0"/>
              </a:spcBef>
            </a:pPr>
            <a:endParaRPr lang="en-US"/>
          </a:p>
          <a:p>
            <a:pPr marL="0" marR="0" lvl="3" indent="0" algn="l" rtl="0">
              <a:spcBef>
                <a:spcPts val="0"/>
              </a:spcBef>
            </a:pPr>
            <a:endParaRPr lang="en-US"/>
          </a:p>
          <a:p>
            <a:pPr marL="0" marR="0" lvl="4" indent="0" algn="l" rtl="0">
              <a:spcBef>
                <a:spcPts val="0"/>
              </a:spcBef>
            </a:pPr>
            <a:endParaRPr lang="en-US"/>
          </a:p>
          <a:p>
            <a:pPr marL="0" marR="0" lvl="5" indent="0" algn="l" rtl="0">
              <a:spcBef>
                <a:spcPts val="0"/>
              </a:spcBef>
            </a:pPr>
            <a:endParaRPr lang="en-US"/>
          </a:p>
          <a:p>
            <a:pPr marL="0" marR="0" lvl="6" indent="0" algn="l" rtl="0">
              <a:spcBef>
                <a:spcPts val="0"/>
              </a:spcBef>
            </a:pPr>
            <a:endParaRPr lang="en-US"/>
          </a:p>
          <a:p>
            <a:pPr marL="0" marR="0" lvl="7" indent="0" algn="l" rtl="0">
              <a:spcBef>
                <a:spcPts val="0"/>
              </a:spcBef>
            </a:pPr>
            <a:endParaRPr lang="en-US"/>
          </a:p>
          <a:p>
            <a:pPr marL="0" marR="0" lvl="8" indent="0" algn="l" rtl="0">
              <a:spcBef>
                <a:spcPts val="0"/>
              </a:spcBef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900275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n-US"/>
          </a:p>
          <a:p>
            <a:pPr marL="0" marR="0" lvl="1" indent="0" algn="l" rtl="0">
              <a:spcBef>
                <a:spcPts val="0"/>
              </a:spcBef>
            </a:pPr>
            <a:endParaRPr lang="en-US"/>
          </a:p>
          <a:p>
            <a:pPr marL="0" marR="0" lvl="2" indent="0" algn="l" rtl="0">
              <a:spcBef>
                <a:spcPts val="0"/>
              </a:spcBef>
            </a:pPr>
            <a:endParaRPr lang="en-US"/>
          </a:p>
          <a:p>
            <a:pPr marL="0" marR="0" lvl="3" indent="0" algn="l" rtl="0">
              <a:spcBef>
                <a:spcPts val="0"/>
              </a:spcBef>
            </a:pPr>
            <a:endParaRPr lang="en-US"/>
          </a:p>
          <a:p>
            <a:pPr marL="0" marR="0" lvl="4" indent="0" algn="l" rtl="0">
              <a:spcBef>
                <a:spcPts val="0"/>
              </a:spcBef>
            </a:pPr>
            <a:endParaRPr lang="en-US"/>
          </a:p>
          <a:p>
            <a:pPr marL="0" marR="0" lvl="5" indent="0" algn="l" rtl="0">
              <a:spcBef>
                <a:spcPts val="0"/>
              </a:spcBef>
            </a:pPr>
            <a:endParaRPr lang="en-US"/>
          </a:p>
          <a:p>
            <a:pPr marL="0" marR="0" lvl="6" indent="0" algn="l" rtl="0">
              <a:spcBef>
                <a:spcPts val="0"/>
              </a:spcBef>
            </a:pPr>
            <a:endParaRPr lang="en-US"/>
          </a:p>
          <a:p>
            <a:pPr marL="0" marR="0" lvl="7" indent="0" algn="l" rtl="0">
              <a:spcBef>
                <a:spcPts val="0"/>
              </a:spcBef>
            </a:pPr>
            <a:endParaRPr lang="en-US"/>
          </a:p>
          <a:p>
            <a:pPr marL="0" marR="0" lvl="8" indent="0" algn="l" rtl="0">
              <a:spcBef>
                <a:spcPts val="0"/>
              </a:spcBef>
            </a:pPr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445311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n-US"/>
          </a:p>
          <a:p>
            <a:pPr marL="0" marR="0" lvl="1" indent="0" algn="l" rtl="0">
              <a:spcBef>
                <a:spcPts val="0"/>
              </a:spcBef>
            </a:pPr>
            <a:endParaRPr lang="en-US"/>
          </a:p>
          <a:p>
            <a:pPr marL="0" marR="0" lvl="2" indent="0" algn="l" rtl="0">
              <a:spcBef>
                <a:spcPts val="0"/>
              </a:spcBef>
            </a:pPr>
            <a:endParaRPr lang="en-US"/>
          </a:p>
          <a:p>
            <a:pPr marL="0" marR="0" lvl="3" indent="0" algn="l" rtl="0">
              <a:spcBef>
                <a:spcPts val="0"/>
              </a:spcBef>
            </a:pPr>
            <a:endParaRPr lang="en-US"/>
          </a:p>
          <a:p>
            <a:pPr marL="0" marR="0" lvl="4" indent="0" algn="l" rtl="0">
              <a:spcBef>
                <a:spcPts val="0"/>
              </a:spcBef>
            </a:pPr>
            <a:endParaRPr lang="en-US"/>
          </a:p>
          <a:p>
            <a:pPr marL="0" marR="0" lvl="5" indent="0" algn="l" rtl="0">
              <a:spcBef>
                <a:spcPts val="0"/>
              </a:spcBef>
            </a:pPr>
            <a:endParaRPr lang="en-US"/>
          </a:p>
          <a:p>
            <a:pPr marL="0" marR="0" lvl="6" indent="0" algn="l" rtl="0">
              <a:spcBef>
                <a:spcPts val="0"/>
              </a:spcBef>
            </a:pPr>
            <a:endParaRPr lang="en-US"/>
          </a:p>
          <a:p>
            <a:pPr marL="0" marR="0" lvl="7" indent="0" algn="l" rtl="0">
              <a:spcBef>
                <a:spcPts val="0"/>
              </a:spcBef>
            </a:pPr>
            <a:endParaRPr lang="en-US"/>
          </a:p>
          <a:p>
            <a:pPr marL="0" marR="0" lvl="8" indent="0" algn="l" rtl="0">
              <a:spcBef>
                <a:spcPts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82752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n-US"/>
          </a:p>
          <a:p>
            <a:pPr marL="0" marR="0" lvl="1" indent="0" algn="l" rtl="0">
              <a:spcBef>
                <a:spcPts val="0"/>
              </a:spcBef>
            </a:pPr>
            <a:endParaRPr lang="en-US"/>
          </a:p>
          <a:p>
            <a:pPr marL="0" marR="0" lvl="2" indent="0" algn="l" rtl="0">
              <a:spcBef>
                <a:spcPts val="0"/>
              </a:spcBef>
            </a:pPr>
            <a:endParaRPr lang="en-US"/>
          </a:p>
          <a:p>
            <a:pPr marL="0" marR="0" lvl="3" indent="0" algn="l" rtl="0">
              <a:spcBef>
                <a:spcPts val="0"/>
              </a:spcBef>
            </a:pPr>
            <a:endParaRPr lang="en-US"/>
          </a:p>
          <a:p>
            <a:pPr marL="0" marR="0" lvl="4" indent="0" algn="l" rtl="0">
              <a:spcBef>
                <a:spcPts val="0"/>
              </a:spcBef>
            </a:pPr>
            <a:endParaRPr lang="en-US"/>
          </a:p>
          <a:p>
            <a:pPr marL="0" marR="0" lvl="5" indent="0" algn="l" rtl="0">
              <a:spcBef>
                <a:spcPts val="0"/>
              </a:spcBef>
            </a:pPr>
            <a:endParaRPr lang="en-US"/>
          </a:p>
          <a:p>
            <a:pPr marL="0" marR="0" lvl="6" indent="0" algn="l" rtl="0">
              <a:spcBef>
                <a:spcPts val="0"/>
              </a:spcBef>
            </a:pPr>
            <a:endParaRPr lang="en-US"/>
          </a:p>
          <a:p>
            <a:pPr marL="0" marR="0" lvl="7" indent="0" algn="l" rtl="0">
              <a:spcBef>
                <a:spcPts val="0"/>
              </a:spcBef>
            </a:pPr>
            <a:endParaRPr lang="en-US"/>
          </a:p>
          <a:p>
            <a:pPr marL="0" marR="0" lvl="8" indent="0" algn="l" rtl="0">
              <a:spcBef>
                <a:spcPts val="0"/>
              </a:spcBef>
            </a:pPr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671254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n-US"/>
          </a:p>
          <a:p>
            <a:pPr marL="0" marR="0" lvl="1" indent="0" algn="l" rtl="0">
              <a:spcBef>
                <a:spcPts val="0"/>
              </a:spcBef>
            </a:pPr>
            <a:endParaRPr lang="en-US"/>
          </a:p>
          <a:p>
            <a:pPr marL="0" marR="0" lvl="2" indent="0" algn="l" rtl="0">
              <a:spcBef>
                <a:spcPts val="0"/>
              </a:spcBef>
            </a:pPr>
            <a:endParaRPr lang="en-US"/>
          </a:p>
          <a:p>
            <a:pPr marL="0" marR="0" lvl="3" indent="0" algn="l" rtl="0">
              <a:spcBef>
                <a:spcPts val="0"/>
              </a:spcBef>
            </a:pPr>
            <a:endParaRPr lang="en-US"/>
          </a:p>
          <a:p>
            <a:pPr marL="0" marR="0" lvl="4" indent="0" algn="l" rtl="0">
              <a:spcBef>
                <a:spcPts val="0"/>
              </a:spcBef>
            </a:pPr>
            <a:endParaRPr lang="en-US"/>
          </a:p>
          <a:p>
            <a:pPr marL="0" marR="0" lvl="5" indent="0" algn="l" rtl="0">
              <a:spcBef>
                <a:spcPts val="0"/>
              </a:spcBef>
            </a:pPr>
            <a:endParaRPr lang="en-US"/>
          </a:p>
          <a:p>
            <a:pPr marL="0" marR="0" lvl="6" indent="0" algn="l" rtl="0">
              <a:spcBef>
                <a:spcPts val="0"/>
              </a:spcBef>
            </a:pPr>
            <a:endParaRPr lang="en-US"/>
          </a:p>
          <a:p>
            <a:pPr marL="0" marR="0" lvl="7" indent="0" algn="l" rtl="0">
              <a:spcBef>
                <a:spcPts val="0"/>
              </a:spcBef>
            </a:pPr>
            <a:endParaRPr lang="en-US"/>
          </a:p>
          <a:p>
            <a:pPr marL="0" marR="0" lvl="8" indent="0" algn="l" rtl="0">
              <a:spcBef>
                <a:spcPts val="0"/>
              </a:spcBef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6178206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n-US"/>
          </a:p>
          <a:p>
            <a:pPr marL="0" marR="0" lvl="1" indent="0" algn="l" rtl="0">
              <a:spcBef>
                <a:spcPts val="0"/>
              </a:spcBef>
            </a:pPr>
            <a:endParaRPr lang="en-US"/>
          </a:p>
          <a:p>
            <a:pPr marL="0" marR="0" lvl="2" indent="0" algn="l" rtl="0">
              <a:spcBef>
                <a:spcPts val="0"/>
              </a:spcBef>
            </a:pPr>
            <a:endParaRPr lang="en-US"/>
          </a:p>
          <a:p>
            <a:pPr marL="0" marR="0" lvl="3" indent="0" algn="l" rtl="0">
              <a:spcBef>
                <a:spcPts val="0"/>
              </a:spcBef>
            </a:pPr>
            <a:endParaRPr lang="en-US"/>
          </a:p>
          <a:p>
            <a:pPr marL="0" marR="0" lvl="4" indent="0" algn="l" rtl="0">
              <a:spcBef>
                <a:spcPts val="0"/>
              </a:spcBef>
            </a:pPr>
            <a:endParaRPr lang="en-US"/>
          </a:p>
          <a:p>
            <a:pPr marL="0" marR="0" lvl="5" indent="0" algn="l" rtl="0">
              <a:spcBef>
                <a:spcPts val="0"/>
              </a:spcBef>
            </a:pPr>
            <a:endParaRPr lang="en-US"/>
          </a:p>
          <a:p>
            <a:pPr marL="0" marR="0" lvl="6" indent="0" algn="l" rtl="0">
              <a:spcBef>
                <a:spcPts val="0"/>
              </a:spcBef>
            </a:pPr>
            <a:endParaRPr lang="en-US"/>
          </a:p>
          <a:p>
            <a:pPr marL="0" marR="0" lvl="7" indent="0" algn="l" rtl="0">
              <a:spcBef>
                <a:spcPts val="0"/>
              </a:spcBef>
            </a:pPr>
            <a:endParaRPr lang="en-US"/>
          </a:p>
          <a:p>
            <a:pPr marL="0" marR="0" lvl="8" indent="0" algn="l" rtl="0">
              <a:spcBef>
                <a:spcPts val="0"/>
              </a:spcBef>
            </a:pPr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426879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n-US"/>
          </a:p>
          <a:p>
            <a:pPr marL="0" marR="0" lvl="1" indent="0" algn="l" rtl="0">
              <a:spcBef>
                <a:spcPts val="0"/>
              </a:spcBef>
            </a:pPr>
            <a:endParaRPr lang="en-US"/>
          </a:p>
          <a:p>
            <a:pPr marL="0" marR="0" lvl="2" indent="0" algn="l" rtl="0">
              <a:spcBef>
                <a:spcPts val="0"/>
              </a:spcBef>
            </a:pPr>
            <a:endParaRPr lang="en-US"/>
          </a:p>
          <a:p>
            <a:pPr marL="0" marR="0" lvl="3" indent="0" algn="l" rtl="0">
              <a:spcBef>
                <a:spcPts val="0"/>
              </a:spcBef>
            </a:pPr>
            <a:endParaRPr lang="en-US"/>
          </a:p>
          <a:p>
            <a:pPr marL="0" marR="0" lvl="4" indent="0" algn="l" rtl="0">
              <a:spcBef>
                <a:spcPts val="0"/>
              </a:spcBef>
            </a:pPr>
            <a:endParaRPr lang="en-US"/>
          </a:p>
          <a:p>
            <a:pPr marL="0" marR="0" lvl="5" indent="0" algn="l" rtl="0">
              <a:spcBef>
                <a:spcPts val="0"/>
              </a:spcBef>
            </a:pPr>
            <a:endParaRPr lang="en-US"/>
          </a:p>
          <a:p>
            <a:pPr marL="0" marR="0" lvl="6" indent="0" algn="l" rtl="0">
              <a:spcBef>
                <a:spcPts val="0"/>
              </a:spcBef>
            </a:pPr>
            <a:endParaRPr lang="en-US"/>
          </a:p>
          <a:p>
            <a:pPr marL="0" marR="0" lvl="7" indent="0" algn="l" rtl="0">
              <a:spcBef>
                <a:spcPts val="0"/>
              </a:spcBef>
            </a:pPr>
            <a:endParaRPr lang="en-US"/>
          </a:p>
          <a:p>
            <a:pPr marL="0" marR="0" lvl="8" indent="0" algn="l" rtl="0">
              <a:spcBef>
                <a:spcPts val="0"/>
              </a:spcBef>
            </a:pPr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95520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bg>
      <p:bgPr>
        <a:solidFill>
          <a:srgbClr val="1C1C1C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1pPr>
            <a:lvl2pPr marL="742950" lvl="1" indent="-1079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2pPr>
            <a:lvl3pPr marL="1143000" lvl="2" indent="-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3pPr>
            <a:lvl4pPr marL="1600200" lvl="3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4pPr>
            <a:lvl5pPr marL="2057400" lvl="4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5pPr>
            <a:lvl6pPr marL="2514600" lvl="5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6pPr>
            <a:lvl7pPr marL="3429000" lvl="6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7pPr>
            <a:lvl8pPr marL="4800600" lvl="7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8pPr>
            <a:lvl9pPr marL="6629400" lvl="8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defRPr/>
            </a:lvl1pPr>
            <a:lvl2pPr marL="0" marR="0" lvl="1" indent="0" algn="l" rtl="0">
              <a:spcBef>
                <a:spcPts val="0"/>
              </a:spcBef>
              <a:defRPr/>
            </a:lvl2pPr>
            <a:lvl3pPr marL="0" marR="0" lvl="2" indent="0" algn="l" rtl="0">
              <a:spcBef>
                <a:spcPts val="0"/>
              </a:spcBef>
              <a:defRPr/>
            </a:lvl3pPr>
            <a:lvl4pPr marL="0" marR="0" lvl="3" indent="0" algn="l" rtl="0">
              <a:spcBef>
                <a:spcPts val="0"/>
              </a:spcBef>
              <a:defRPr/>
            </a:lvl4pPr>
            <a:lvl5pPr marL="0" marR="0" lvl="4" indent="0" algn="l" rtl="0">
              <a:spcBef>
                <a:spcPts val="0"/>
              </a:spcBef>
              <a:defRPr/>
            </a:lvl5pPr>
            <a:lvl6pPr marL="0" marR="0" lvl="5" indent="0" algn="l" rtl="0">
              <a:spcBef>
                <a:spcPts val="0"/>
              </a:spcBef>
              <a:defRPr/>
            </a:lvl6pPr>
            <a:lvl7pPr marL="0" marR="0" lvl="6" indent="0" algn="l" rtl="0">
              <a:spcBef>
                <a:spcPts val="0"/>
              </a:spcBef>
              <a:defRPr/>
            </a:lvl7pPr>
            <a:lvl8pPr marL="0" marR="0" lvl="7" indent="0" algn="l" rtl="0">
              <a:spcBef>
                <a:spcPts val="0"/>
              </a:spcBef>
              <a:defRPr/>
            </a:lvl8pPr>
            <a:lvl9pPr marL="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defRPr/>
            </a:lvl1pPr>
            <a:lvl2pPr marL="0" marR="0" lvl="1" indent="0" algn="l" rtl="0">
              <a:spcBef>
                <a:spcPts val="0"/>
              </a:spcBef>
              <a:defRPr/>
            </a:lvl2pPr>
            <a:lvl3pPr marL="0" marR="0" lvl="2" indent="0" algn="l" rtl="0">
              <a:spcBef>
                <a:spcPts val="0"/>
              </a:spcBef>
              <a:defRPr/>
            </a:lvl3pPr>
            <a:lvl4pPr marL="0" marR="0" lvl="3" indent="0" algn="l" rtl="0">
              <a:spcBef>
                <a:spcPts val="0"/>
              </a:spcBef>
              <a:defRPr/>
            </a:lvl4pPr>
            <a:lvl5pPr marL="0" marR="0" lvl="4" indent="0" algn="l" rtl="0">
              <a:spcBef>
                <a:spcPts val="0"/>
              </a:spcBef>
              <a:defRPr/>
            </a:lvl5pPr>
            <a:lvl6pPr marL="0" marR="0" lvl="5" indent="0" algn="l" rtl="0">
              <a:spcBef>
                <a:spcPts val="0"/>
              </a:spcBef>
              <a:defRPr/>
            </a:lvl6pPr>
            <a:lvl7pPr marL="0" marR="0" lvl="6" indent="0" algn="l" rtl="0">
              <a:spcBef>
                <a:spcPts val="0"/>
              </a:spcBef>
              <a:defRPr/>
            </a:lvl7pPr>
            <a:lvl8pPr marL="0" marR="0" lvl="7" indent="0" algn="l" rtl="0">
              <a:spcBef>
                <a:spcPts val="0"/>
              </a:spcBef>
              <a:defRPr/>
            </a:lvl8pPr>
            <a:lvl9pPr marL="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</a:pPr>
            <a:endParaRPr/>
          </a:p>
          <a:p>
            <a:pPr marL="0" marR="0" lvl="1" indent="0" algn="l" rtl="0">
              <a:spcBef>
                <a:spcPts val="0"/>
              </a:spcBef>
            </a:pPr>
            <a:endParaRPr/>
          </a:p>
          <a:p>
            <a:pPr marL="0" marR="0" lvl="2" indent="0" algn="l" rtl="0">
              <a:spcBef>
                <a:spcPts val="0"/>
              </a:spcBef>
            </a:pPr>
            <a:endParaRPr/>
          </a:p>
          <a:p>
            <a:pPr marL="0" marR="0" lvl="3" indent="0" algn="l" rtl="0">
              <a:spcBef>
                <a:spcPts val="0"/>
              </a:spcBef>
            </a:pPr>
            <a:endParaRPr/>
          </a:p>
          <a:p>
            <a:pPr marL="0" marR="0" lvl="4" indent="0" algn="l" rtl="0">
              <a:spcBef>
                <a:spcPts val="0"/>
              </a:spcBef>
            </a:pPr>
            <a:endParaRPr/>
          </a:p>
          <a:p>
            <a:pPr marL="0" marR="0" lvl="5" indent="0" algn="l" rtl="0">
              <a:spcBef>
                <a:spcPts val="0"/>
              </a:spcBef>
            </a:pPr>
            <a:endParaRPr/>
          </a:p>
          <a:p>
            <a:pPr marL="0" marR="0" lvl="6" indent="0" algn="l" rtl="0">
              <a:spcBef>
                <a:spcPts val="0"/>
              </a:spcBef>
            </a:pPr>
            <a:endParaRPr/>
          </a:p>
          <a:p>
            <a:pPr marL="0" marR="0" lvl="7" indent="0" algn="l" rtl="0">
              <a:spcBef>
                <a:spcPts val="0"/>
              </a:spcBef>
            </a:pPr>
            <a:endParaRPr/>
          </a:p>
          <a:p>
            <a:pPr marL="0" marR="0" lvl="8" indent="0" algn="l" rtl="0">
              <a:spcBef>
                <a:spcPts val="0"/>
              </a:spcBef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60474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marL="0" marR="0" lvl="0" indent="0" algn="r" rtl="0">
              <a:spcBef>
                <a:spcPts val="0"/>
              </a:spcBef>
            </a:pPr>
            <a:endParaRPr lang="en-US"/>
          </a:p>
          <a:p>
            <a:pPr marL="0" marR="0" lvl="1" indent="0" algn="l" rtl="0">
              <a:spcBef>
                <a:spcPts val="0"/>
              </a:spcBef>
            </a:pPr>
            <a:endParaRPr lang="en-US"/>
          </a:p>
          <a:p>
            <a:pPr marL="0" marR="0" lvl="2" indent="0" algn="l" rtl="0">
              <a:spcBef>
                <a:spcPts val="0"/>
              </a:spcBef>
            </a:pPr>
            <a:endParaRPr lang="en-US"/>
          </a:p>
          <a:p>
            <a:pPr marL="0" marR="0" lvl="3" indent="0" algn="l" rtl="0">
              <a:spcBef>
                <a:spcPts val="0"/>
              </a:spcBef>
            </a:pPr>
            <a:endParaRPr lang="en-US"/>
          </a:p>
          <a:p>
            <a:pPr marL="0" marR="0" lvl="4" indent="0" algn="l" rtl="0">
              <a:spcBef>
                <a:spcPts val="0"/>
              </a:spcBef>
            </a:pPr>
            <a:endParaRPr lang="en-US"/>
          </a:p>
          <a:p>
            <a:pPr marL="0" marR="0" lvl="5" indent="0" algn="l" rtl="0">
              <a:spcBef>
                <a:spcPts val="0"/>
              </a:spcBef>
            </a:pPr>
            <a:endParaRPr lang="en-US"/>
          </a:p>
          <a:p>
            <a:pPr marL="0" marR="0" lvl="6" indent="0" algn="l" rtl="0">
              <a:spcBef>
                <a:spcPts val="0"/>
              </a:spcBef>
            </a:pPr>
            <a:endParaRPr lang="en-US"/>
          </a:p>
          <a:p>
            <a:pPr marL="0" marR="0" lvl="7" indent="0" algn="l" rtl="0">
              <a:spcBef>
                <a:spcPts val="0"/>
              </a:spcBef>
            </a:pPr>
            <a:endParaRPr lang="en-US"/>
          </a:p>
          <a:p>
            <a:pPr marL="0" marR="0" lvl="8" indent="0" algn="l" rtl="0">
              <a:spcBef>
                <a:spcPts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569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  <p:sldLayoutId id="2147483721" r:id="rId17"/>
    <p:sldLayoutId id="2147483722" r:id="rId18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459" y="1901536"/>
            <a:ext cx="6909953" cy="326794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/>
          <p:nvPr/>
        </p:nvSpPr>
        <p:spPr>
          <a:xfrm>
            <a:off x="707458" y="2541068"/>
            <a:ext cx="7748336" cy="107609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 algn="ctr">
              <a:buClr>
                <a:srgbClr val="00CCFF"/>
              </a:buClr>
              <a:buSzPct val="25000"/>
            </a:pP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Que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es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una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</a:rPr>
              <a:t>inspección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</a:rPr>
              <a:t>?</a:t>
            </a:r>
          </a:p>
          <a:p>
            <a:pPr lvl="0" algn="ctr">
              <a:buClr>
                <a:srgbClr val="00CCFF"/>
              </a:buClr>
              <a:buSzPct val="25000"/>
            </a:pPr>
            <a:endParaRPr lang="en-US" sz="3600" b="1" dirty="0">
              <a:solidFill>
                <a:srgbClr val="002060"/>
              </a:solidFill>
              <a:latin typeface="Calibri" panose="020F0502020204030204" pitchFamily="34" charset="0"/>
              <a:ea typeface="Batang"/>
              <a:cs typeface="Batang"/>
              <a:sym typeface="Batang"/>
            </a:endParaRPr>
          </a:p>
          <a:p>
            <a:pPr lvl="0" algn="ctr">
              <a:buClr>
                <a:srgbClr val="00CCFF"/>
              </a:buClr>
              <a:buSzPct val="25000"/>
            </a:pP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Que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esperar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durante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una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</a:rPr>
              <a:t>inspección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</a:rPr>
              <a:t>?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CFF"/>
              </a:buClr>
              <a:buSzPct val="25000"/>
              <a:buFont typeface="Batang"/>
              <a:buNone/>
            </a:pPr>
            <a:endParaRPr lang="en-US" sz="3600" b="1" dirty="0">
              <a:solidFill>
                <a:srgbClr val="00CCFF"/>
              </a:solidFill>
              <a:latin typeface="Book Antiqua"/>
              <a:ea typeface="Batang"/>
              <a:cs typeface="Batang"/>
              <a:sym typeface="Batang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8086" y="4773469"/>
            <a:ext cx="3818659" cy="15430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/>
          <p:nvPr/>
        </p:nvSpPr>
        <p:spPr>
          <a:xfrm>
            <a:off x="811596" y="2246429"/>
            <a:ext cx="7696199" cy="2565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CFF"/>
              </a:buClr>
              <a:buSzPct val="25000"/>
              <a:buFont typeface="Batang"/>
              <a:buNone/>
            </a:pPr>
            <a:endParaRPr lang="en-US" sz="3200" b="1" dirty="0">
              <a:solidFill>
                <a:srgbClr val="003399"/>
              </a:solidFill>
              <a:latin typeface="Calibri" panose="020F0502020204030204" pitchFamily="34" charset="0"/>
              <a:ea typeface="Batang"/>
              <a:cs typeface="Batang"/>
              <a:sym typeface="Batang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CFF"/>
              </a:buClr>
              <a:buSzPct val="25000"/>
              <a:buFont typeface="Batang"/>
              <a:buNone/>
            </a:pPr>
            <a:r>
              <a:rPr lang="en-US" sz="40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La </a:t>
            </a:r>
            <a:r>
              <a:rPr lang="en-US" sz="40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importancia</a:t>
            </a:r>
            <a:r>
              <a:rPr lang="en-US" sz="40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de </a:t>
            </a:r>
            <a:r>
              <a:rPr lang="en-US" sz="40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buscar</a:t>
            </a:r>
            <a:r>
              <a:rPr lang="en-US" sz="40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un inspector a </a:t>
            </a:r>
            <a:r>
              <a:rPr lang="en-US" sz="40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tiempo</a:t>
            </a:r>
            <a:r>
              <a:rPr lang="en-US" sz="40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.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Batang"/>
              <a:buNone/>
            </a:pPr>
            <a:endParaRPr lang="en-US" sz="2800" b="1" dirty="0">
              <a:solidFill>
                <a:srgbClr val="003399"/>
              </a:solidFill>
              <a:latin typeface="Calibri" panose="020F0502020204030204" pitchFamily="34" charset="0"/>
              <a:ea typeface="Batang"/>
              <a:cs typeface="Batang"/>
              <a:sym typeface="Batang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6986" y="4811829"/>
            <a:ext cx="3818659" cy="15430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/>
          <p:nvPr/>
        </p:nvSpPr>
        <p:spPr>
          <a:xfrm>
            <a:off x="635779" y="849892"/>
            <a:ext cx="7696199" cy="73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CFF"/>
              </a:buClr>
              <a:buSzPct val="25000"/>
              <a:buFont typeface="Batang"/>
              <a:buNone/>
            </a:pPr>
            <a:r>
              <a:rPr lang="en-US" sz="3600" b="1" u="sng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Las </a:t>
            </a:r>
            <a:r>
              <a:rPr lang="en-US" sz="3600" b="1" u="sng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Evaluaciones</a:t>
            </a:r>
            <a:r>
              <a:rPr lang="en-US" sz="3600" b="1" u="sng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se </a:t>
            </a:r>
            <a:r>
              <a:rPr lang="en-US" sz="3600" b="1" u="sng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hacen</a:t>
            </a:r>
            <a:r>
              <a:rPr lang="en-US" sz="3600" b="1" u="sng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</a:t>
            </a:r>
            <a:r>
              <a:rPr lang="en-US" sz="3600" b="1" u="sng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en</a:t>
            </a:r>
            <a:r>
              <a:rPr lang="en-US" sz="3600" b="1" u="sng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CFF"/>
              </a:buClr>
              <a:buSzPct val="25000"/>
              <a:buFont typeface="Batang"/>
              <a:buNone/>
            </a:pPr>
            <a:endParaRPr lang="en-US" sz="3600" b="1" u="sng" dirty="0">
              <a:solidFill>
                <a:srgbClr val="002060"/>
              </a:solidFill>
              <a:latin typeface="Calibri" panose="020F0502020204030204" pitchFamily="34" charset="0"/>
              <a:ea typeface="Batang"/>
              <a:cs typeface="Batang"/>
              <a:sym typeface="Batang"/>
            </a:endParaRPr>
          </a:p>
          <a:p>
            <a:pPr marL="571500" marR="0" lvl="0" indent="-571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CFF"/>
              </a:buClr>
              <a:buSzPct val="25000"/>
              <a:buFont typeface="Wingdings" panose="05000000000000000000" pitchFamily="2" charset="2"/>
              <a:buChar char="§"/>
            </a:pPr>
            <a:r>
              <a:rPr lang="en-US" sz="20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Techos</a:t>
            </a:r>
            <a:r>
              <a:rPr lang="en-US" sz="20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                                                       </a:t>
            </a:r>
            <a:r>
              <a:rPr lang="en-US" sz="20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Ventanas</a:t>
            </a:r>
            <a:endParaRPr lang="en-US" sz="2000" b="1" dirty="0">
              <a:solidFill>
                <a:srgbClr val="002060"/>
              </a:solidFill>
              <a:latin typeface="Calibri" panose="020F0502020204030204" pitchFamily="34" charset="0"/>
              <a:ea typeface="Batang"/>
              <a:cs typeface="Batang"/>
              <a:sym typeface="Batang"/>
            </a:endParaRPr>
          </a:p>
          <a:p>
            <a:pPr marL="571500" marR="0" lvl="0" indent="-571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CFF"/>
              </a:buClr>
              <a:buSzPct val="25000"/>
              <a:buFont typeface="Wingdings" panose="05000000000000000000" pitchFamily="2" charset="2"/>
              <a:buChar char="§"/>
            </a:pPr>
            <a:r>
              <a:rPr lang="en-US" sz="20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Estructura</a:t>
            </a:r>
            <a:r>
              <a:rPr lang="en-US" sz="20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                                                 </a:t>
            </a:r>
            <a:r>
              <a:rPr lang="en-US" sz="20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Toma</a:t>
            </a:r>
            <a:r>
              <a:rPr lang="en-US" sz="20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Corrientes/</a:t>
            </a:r>
            <a:r>
              <a:rPr lang="en-US" sz="20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Enchufes</a:t>
            </a:r>
            <a:endParaRPr lang="en-US" sz="2000" b="1" dirty="0">
              <a:solidFill>
                <a:srgbClr val="002060"/>
              </a:solidFill>
              <a:latin typeface="Calibri" panose="020F0502020204030204" pitchFamily="34" charset="0"/>
              <a:ea typeface="Batang"/>
              <a:cs typeface="Batang"/>
              <a:sym typeface="Batang"/>
            </a:endParaRPr>
          </a:p>
          <a:p>
            <a:pPr marL="571500" marR="0" lvl="0" indent="-571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CFF"/>
              </a:buClr>
              <a:buSzPct val="25000"/>
              <a:buFont typeface="Wingdings" panose="05000000000000000000" pitchFamily="2" charset="2"/>
              <a:buChar char="§"/>
            </a:pPr>
            <a:r>
              <a:rPr lang="en-US" sz="20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Electridad</a:t>
            </a:r>
            <a:r>
              <a:rPr lang="en-US" sz="20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                                                  </a:t>
            </a:r>
            <a:r>
              <a:rPr lang="en-US" sz="20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Puertas</a:t>
            </a:r>
            <a:endParaRPr lang="en-US" sz="2000" b="1" dirty="0">
              <a:solidFill>
                <a:srgbClr val="002060"/>
              </a:solidFill>
              <a:latin typeface="Calibri" panose="020F0502020204030204" pitchFamily="34" charset="0"/>
              <a:ea typeface="Batang"/>
              <a:cs typeface="Batang"/>
              <a:sym typeface="Batang"/>
            </a:endParaRPr>
          </a:p>
          <a:p>
            <a:pPr marL="342900" marR="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CFF"/>
              </a:buClr>
              <a:buSzPct val="25000"/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   </a:t>
            </a:r>
            <a:r>
              <a:rPr lang="en-US" sz="20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Plomeria</a:t>
            </a:r>
            <a:r>
              <a:rPr lang="en-US" sz="20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                                                    Moho (Mold) </a:t>
            </a:r>
          </a:p>
          <a:p>
            <a:pPr marL="571500" marR="0" lvl="0" indent="-571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CFF"/>
              </a:buClr>
              <a:buSzPct val="25000"/>
              <a:buFont typeface="Wingdings" panose="05000000000000000000" pitchFamily="2" charset="2"/>
              <a:buChar char="§"/>
            </a:pPr>
            <a:r>
              <a:rPr lang="en-US" sz="20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Tanque</a:t>
            </a:r>
            <a:r>
              <a:rPr lang="en-US" sz="20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de </a:t>
            </a:r>
            <a:r>
              <a:rPr lang="en-US" sz="20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agua</a:t>
            </a:r>
            <a:r>
              <a:rPr lang="en-US" sz="20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                                       </a:t>
            </a:r>
            <a:r>
              <a:rPr lang="en-US" sz="20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Aticos</a:t>
            </a:r>
            <a:endParaRPr lang="en-US" sz="2000" b="1" dirty="0">
              <a:solidFill>
                <a:srgbClr val="002060"/>
              </a:solidFill>
              <a:latin typeface="Calibri" panose="020F0502020204030204" pitchFamily="34" charset="0"/>
              <a:ea typeface="Batang"/>
              <a:cs typeface="Batang"/>
              <a:sym typeface="Batang"/>
            </a:endParaRPr>
          </a:p>
          <a:p>
            <a:pPr marL="342900" marR="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CFF"/>
              </a:buClr>
              <a:buSzPct val="25000"/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   Sistema de </a:t>
            </a:r>
            <a:r>
              <a:rPr lang="en-US" sz="20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calentadores</a:t>
            </a:r>
            <a:r>
              <a:rPr lang="en-US" sz="20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(Boilers)        </a:t>
            </a:r>
            <a:r>
              <a:rPr lang="en-US" sz="20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Sotano</a:t>
            </a:r>
            <a:r>
              <a:rPr lang="en-US" sz="20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(Basement) </a:t>
            </a:r>
          </a:p>
          <a:p>
            <a:pPr marL="571500" marR="0" lvl="0" indent="-571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CFF"/>
              </a:buClr>
              <a:buSzPct val="25000"/>
              <a:buFont typeface="Courier New" panose="02070309020205020404" pitchFamily="49" charset="0"/>
              <a:buChar char="o"/>
            </a:pPr>
            <a:endParaRPr lang="en-US" sz="2000" b="1" dirty="0">
              <a:solidFill>
                <a:srgbClr val="002060"/>
              </a:solidFill>
              <a:latin typeface="Calibri" panose="020F0502020204030204" pitchFamily="34" charset="0"/>
              <a:ea typeface="Batang"/>
              <a:cs typeface="Batang"/>
              <a:sym typeface="Batang"/>
            </a:endParaRPr>
          </a:p>
          <a:p>
            <a:pPr>
              <a:buClr>
                <a:srgbClr val="00CCFF"/>
              </a:buClr>
              <a:buSzPct val="25000"/>
            </a:pPr>
            <a:r>
              <a:rPr lang="es-ES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“Cada pie cuadrado de la casa será inspeccionado siempre y cuando sea accesible”</a:t>
            </a:r>
            <a:endParaRPr lang="en-US" sz="2000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marL="571500" marR="0" lvl="0" indent="-571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CFF"/>
              </a:buClr>
              <a:buSzPct val="25000"/>
              <a:buFont typeface="Courier New" panose="02070309020205020404" pitchFamily="49" charset="0"/>
              <a:buChar char="o"/>
            </a:pPr>
            <a:endParaRPr lang="en-US" sz="2000" b="1" dirty="0">
              <a:solidFill>
                <a:srgbClr val="003399"/>
              </a:solidFill>
              <a:latin typeface="Calibri" panose="020F0502020204030204" pitchFamily="34" charset="0"/>
              <a:ea typeface="Batang"/>
              <a:cs typeface="Batang"/>
              <a:sym typeface="Batang"/>
            </a:endParaRPr>
          </a:p>
          <a:p>
            <a:pPr lvl="0" algn="ctr">
              <a:spcBef>
                <a:spcPts val="1400"/>
              </a:spcBef>
              <a:buClr>
                <a:schemeClr val="lt1"/>
              </a:buClr>
              <a:buSzPct val="25000"/>
            </a:pPr>
            <a:endParaRPr lang="en-US" sz="2800" b="1" dirty="0">
              <a:solidFill>
                <a:srgbClr val="003399"/>
              </a:solidFill>
              <a:latin typeface="Calibri" panose="020F0502020204030204" pitchFamily="34" charset="0"/>
              <a:ea typeface="Batang"/>
              <a:cs typeface="Batang"/>
              <a:sym typeface="Batang"/>
            </a:endParaRPr>
          </a:p>
          <a:p>
            <a:pPr lvl="0" algn="ctr">
              <a:spcBef>
                <a:spcPts val="1400"/>
              </a:spcBef>
              <a:buClr>
                <a:schemeClr val="lt1"/>
              </a:buClr>
              <a:buSzPct val="25000"/>
            </a:pPr>
            <a:endParaRPr lang="en-US" sz="2800" b="1" dirty="0">
              <a:solidFill>
                <a:srgbClr val="003399"/>
              </a:solidFill>
              <a:latin typeface="Calibri" panose="020F0502020204030204" pitchFamily="34" charset="0"/>
              <a:ea typeface="Batang"/>
              <a:cs typeface="Batang"/>
              <a:sym typeface="Batang"/>
            </a:endParaRPr>
          </a:p>
          <a:p>
            <a:pPr marL="285750" lvl="0" indent="-285750" algn="ctr">
              <a:spcBef>
                <a:spcPts val="1400"/>
              </a:spcBef>
              <a:buClr>
                <a:schemeClr val="lt1"/>
              </a:buClr>
              <a:buSzPct val="25000"/>
              <a:buFont typeface="Arial" panose="020B0604020202020204" pitchFamily="34" charset="0"/>
              <a:buChar char="•"/>
            </a:pPr>
            <a:endParaRPr lang="en-US" b="1" i="0" u="none" strike="noStrike" cap="none" dirty="0">
              <a:solidFill>
                <a:srgbClr val="003399"/>
              </a:solidFill>
              <a:latin typeface="Calibri" panose="020F0502020204030204" pitchFamily="34" charset="0"/>
              <a:ea typeface="Batang"/>
              <a:cs typeface="Batang"/>
              <a:sym typeface="Batang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2218" y="4800600"/>
            <a:ext cx="3657227" cy="1477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164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/>
          <p:nvPr/>
        </p:nvSpPr>
        <p:spPr>
          <a:xfrm>
            <a:off x="2072986" y="628515"/>
            <a:ext cx="6400799" cy="18907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CFF"/>
              </a:buClr>
              <a:buSzPct val="25000"/>
              <a:buFont typeface="Batang"/>
              <a:buNone/>
            </a:pP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Limitaciones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por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el </a:t>
            </a: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clima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:</a:t>
            </a:r>
          </a:p>
          <a:p>
            <a: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CFF"/>
              </a:buClr>
              <a:buSzPct val="25000"/>
            </a:pP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Techo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cubierto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de </a:t>
            </a: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nieve</a:t>
            </a:r>
            <a:endParaRPr lang="en-US" sz="2400" b="1" dirty="0">
              <a:solidFill>
                <a:srgbClr val="002060"/>
              </a:solidFill>
              <a:latin typeface="Calibri" panose="020F0502020204030204" pitchFamily="34" charset="0"/>
              <a:ea typeface="Batang"/>
              <a:cs typeface="Batang"/>
              <a:sym typeface="Batang"/>
            </a:endParaRPr>
          </a:p>
          <a:p>
            <a: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CFF"/>
              </a:buClr>
              <a:buSzPct val="25000"/>
            </a:pP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Terreno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/</a:t>
            </a: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Vegetacion</a:t>
            </a:r>
            <a:endParaRPr lang="en-US" sz="2400" b="1" dirty="0">
              <a:solidFill>
                <a:srgbClr val="002060"/>
              </a:solidFill>
              <a:latin typeface="Calibri" panose="020F0502020204030204" pitchFamily="34" charset="0"/>
              <a:ea typeface="Batang"/>
              <a:cs typeface="Batang"/>
              <a:sym typeface="Batang"/>
            </a:endParaRPr>
          </a:p>
          <a:p>
            <a: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CFF"/>
              </a:buClr>
              <a:buSzPct val="25000"/>
            </a:pP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Aire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Central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CFF"/>
              </a:buClr>
              <a:buSzPct val="25000"/>
              <a:buFont typeface="Batang"/>
              <a:buNone/>
            </a:pPr>
            <a:endParaRPr lang="en-US" sz="2400" b="1" i="0" u="none" strike="noStrike" cap="none" dirty="0">
              <a:solidFill>
                <a:srgbClr val="002060"/>
              </a:solidFill>
              <a:latin typeface="Calibri" panose="020F0502020204030204" pitchFamily="34" charset="0"/>
              <a:ea typeface="Batang"/>
              <a:cs typeface="Batang"/>
              <a:sym typeface="Batang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00" y="4970271"/>
            <a:ext cx="3517901" cy="14289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2201727"/>
            <a:ext cx="5894420" cy="262427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/>
          <p:nvPr/>
        </p:nvSpPr>
        <p:spPr>
          <a:xfrm>
            <a:off x="767784" y="1309036"/>
            <a:ext cx="7696199" cy="384529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 algn="ctr">
              <a:buClr>
                <a:srgbClr val="00CCFF"/>
              </a:buClr>
              <a:buSzPct val="25000"/>
            </a:pPr>
            <a:r>
              <a:rPr lang="en-US" sz="3600" b="1" u="sng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Dia</a:t>
            </a:r>
            <a:r>
              <a:rPr lang="en-US" sz="3600" b="1" u="sng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de la </a:t>
            </a:r>
            <a:r>
              <a:rPr lang="en-US" sz="3600" b="1" u="sng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</a:rPr>
              <a:t>Inspección</a:t>
            </a:r>
            <a:endParaRPr lang="en-US" sz="3600" b="1" u="sng" dirty="0">
              <a:solidFill>
                <a:srgbClr val="002060"/>
              </a:solidFill>
              <a:latin typeface="Calibri" panose="020F0502020204030204" pitchFamily="34" charset="0"/>
              <a:ea typeface="Batang"/>
              <a:cs typeface="Batang"/>
            </a:endParaRPr>
          </a:p>
          <a:p>
            <a:pPr marR="0" lvl="0" algn="ctr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Quien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debe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y </a:t>
            </a: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quien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no </a:t>
            </a: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debe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asistir</a:t>
            </a:r>
            <a:endParaRPr lang="en-US" sz="2400" b="1" dirty="0">
              <a:solidFill>
                <a:srgbClr val="002060"/>
              </a:solidFill>
              <a:latin typeface="Calibri" panose="020F0502020204030204" pitchFamily="34" charset="0"/>
              <a:ea typeface="Batang"/>
              <a:cs typeface="Batang"/>
              <a:sym typeface="Batang"/>
            </a:endParaRPr>
          </a:p>
          <a:p>
            <a:pPr marR="0" lvl="0" algn="ctr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3 </a:t>
            </a: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Cosas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que no </a:t>
            </a: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debe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recomendar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el inspector:</a:t>
            </a:r>
          </a:p>
          <a:p>
            <a:pPr marR="0" lvl="0" algn="ctr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     </a:t>
            </a: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Contratista</a:t>
            </a:r>
            <a:endParaRPr lang="en-US" sz="2400" b="1" dirty="0">
              <a:solidFill>
                <a:srgbClr val="002060"/>
              </a:solidFill>
              <a:latin typeface="Calibri" panose="020F0502020204030204" pitchFamily="34" charset="0"/>
              <a:ea typeface="Batang"/>
              <a:cs typeface="Batang"/>
              <a:sym typeface="Batang"/>
            </a:endParaRPr>
          </a:p>
          <a:p>
            <a:pPr marR="0" lvl="0" algn="ctr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</a:pP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Precios</a:t>
            </a:r>
            <a:endParaRPr lang="en-US" sz="2400" b="1" dirty="0">
              <a:solidFill>
                <a:srgbClr val="002060"/>
              </a:solidFill>
              <a:latin typeface="Calibri" panose="020F0502020204030204" pitchFamily="34" charset="0"/>
              <a:ea typeface="Batang"/>
              <a:cs typeface="Batang"/>
              <a:sym typeface="Batang"/>
            </a:endParaRPr>
          </a:p>
          <a:p>
            <a:pPr marR="0" lvl="0" algn="ctr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Codigos</a:t>
            </a:r>
            <a:endParaRPr lang="en-US" sz="2400" b="1" dirty="0">
              <a:solidFill>
                <a:srgbClr val="002060"/>
              </a:solidFill>
              <a:latin typeface="Calibri" panose="020F0502020204030204" pitchFamily="34" charset="0"/>
              <a:ea typeface="Batang"/>
              <a:cs typeface="Batang"/>
              <a:sym typeface="Batang"/>
            </a:endParaRPr>
          </a:p>
          <a:p>
            <a:pPr marL="457200" marR="0" lvl="0" indent="-457200" algn="ctr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003399"/>
              </a:solidFill>
              <a:latin typeface="Calibri" panose="020F0502020204030204" pitchFamily="34" charset="0"/>
              <a:ea typeface="Batang"/>
              <a:cs typeface="Batang"/>
              <a:sym typeface="Batang"/>
            </a:endParaRPr>
          </a:p>
          <a:p>
            <a:pPr marL="514350" marR="0" lvl="0" indent="-514350" algn="ctr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AutoNum type="arabicPeriod"/>
            </a:pPr>
            <a:endParaRPr lang="en-US" sz="2800" b="1" dirty="0">
              <a:solidFill>
                <a:srgbClr val="003399"/>
              </a:solidFill>
              <a:latin typeface="+mj-lt"/>
              <a:ea typeface="Batang"/>
              <a:cs typeface="Batang"/>
              <a:sym typeface="Batang"/>
            </a:endParaRPr>
          </a:p>
          <a:p>
            <a:pPr marR="0" lvl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chemeClr val="lt1"/>
                </a:solidFill>
                <a:latin typeface="Batang"/>
                <a:ea typeface="Batang"/>
                <a:cs typeface="Batang"/>
                <a:sym typeface="Batang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9986" y="4709969"/>
            <a:ext cx="3818659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308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/>
          <p:nvPr/>
        </p:nvSpPr>
        <p:spPr>
          <a:xfrm>
            <a:off x="578095" y="1133938"/>
            <a:ext cx="7696199" cy="384529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CFF"/>
              </a:buClr>
              <a:buSzPct val="25000"/>
              <a:buFont typeface="Batang"/>
              <a:buNone/>
            </a:pPr>
            <a:r>
              <a:rPr lang="en-US" sz="3600" b="1" u="sng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Servicios</a:t>
            </a:r>
            <a:r>
              <a:rPr lang="en-US" sz="3600" b="1" u="sng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</a:t>
            </a:r>
            <a:r>
              <a:rPr lang="en-US" sz="3600" b="1" u="sng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Opcionales</a:t>
            </a:r>
            <a:endParaRPr lang="en-US" sz="3600" b="1" u="sng" dirty="0">
              <a:solidFill>
                <a:srgbClr val="002060"/>
              </a:solidFill>
              <a:latin typeface="Calibri" panose="020F0502020204030204" pitchFamily="34" charset="0"/>
              <a:ea typeface="Batang"/>
              <a:cs typeface="Batang"/>
              <a:sym typeface="Batang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CFF"/>
              </a:buClr>
              <a:buSzPct val="25000"/>
              <a:buFont typeface="Batang"/>
              <a:buNone/>
            </a:pPr>
            <a:r>
              <a:rPr lang="en-US" sz="3600" b="1" u="sng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CFF"/>
              </a:buClr>
              <a:buSzPct val="25000"/>
              <a:buFont typeface="Batang"/>
              <a:buNone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Radon 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CFF"/>
              </a:buClr>
              <a:buSzPct val="25000"/>
              <a:buFont typeface="Batang"/>
              <a:buNone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WDI “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Termitas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”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CFF"/>
              </a:buClr>
              <a:buSzPct val="25000"/>
              <a:buFont typeface="Batang"/>
              <a:buNone/>
            </a:pP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Calidad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del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agua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:</a:t>
            </a:r>
          </a:p>
          <a:p>
            <a: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CFF"/>
              </a:buClr>
              <a:buSzPct val="25000"/>
            </a:pP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Basico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</a:t>
            </a:r>
          </a:p>
          <a:p>
            <a: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CFF"/>
              </a:buClr>
              <a:buSzPct val="25000"/>
            </a:pP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Completo</a:t>
            </a:r>
            <a:r>
              <a:rPr lang="en-US" sz="2800" b="1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 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ea typeface="Batang"/>
              <a:cs typeface="Batang"/>
              <a:sym typeface="Batang"/>
            </a:endParaRPr>
          </a:p>
          <a:p>
            <a:pPr marR="0" lvl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chemeClr val="lt1"/>
                </a:solidFill>
                <a:latin typeface="Batang"/>
                <a:ea typeface="Batang"/>
                <a:cs typeface="Batang"/>
                <a:sym typeface="Batang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686" y="4697269"/>
            <a:ext cx="3818659" cy="15430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/>
          <p:nvPr/>
        </p:nvSpPr>
        <p:spPr>
          <a:xfrm>
            <a:off x="643486" y="1990513"/>
            <a:ext cx="7696199" cy="384529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CFF"/>
              </a:buClr>
              <a:buSzPct val="25000"/>
              <a:buFont typeface="Batang"/>
              <a:buNone/>
            </a:pP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www.MarteHI.com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CFF"/>
              </a:buClr>
              <a:buSzPct val="25000"/>
              <a:buFont typeface="Batang"/>
              <a:buNone/>
            </a:pPr>
            <a:endParaRPr lang="en-US" sz="3200" b="1" dirty="0">
              <a:solidFill>
                <a:srgbClr val="002060"/>
              </a:solidFill>
              <a:latin typeface="Calibri" panose="020F0502020204030204" pitchFamily="34" charset="0"/>
              <a:ea typeface="Batang"/>
              <a:cs typeface="Batang"/>
              <a:sym typeface="Batang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CFF"/>
              </a:buClr>
              <a:buSzPct val="25000"/>
              <a:buFont typeface="Batang"/>
              <a:buNone/>
            </a:pP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Email: Info@MarteHI.com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CFF"/>
              </a:buClr>
              <a:buSzPct val="25000"/>
              <a:buFont typeface="Batang"/>
              <a:buNone/>
            </a:pPr>
            <a:endParaRPr lang="en-US" sz="3200" b="1" dirty="0">
              <a:solidFill>
                <a:srgbClr val="002060"/>
              </a:solidFill>
              <a:latin typeface="Calibri" panose="020F0502020204030204" pitchFamily="34" charset="0"/>
              <a:ea typeface="Batang"/>
              <a:cs typeface="Batang"/>
              <a:sym typeface="Batang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CFF"/>
              </a:buClr>
              <a:buSzPct val="25000"/>
              <a:buFont typeface="Batang"/>
              <a:buNone/>
            </a:pP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Batang"/>
                <a:cs typeface="Batang"/>
                <a:sym typeface="Batang"/>
              </a:rPr>
              <a:t>Tel: 617-959-1463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CFF"/>
              </a:buClr>
              <a:buSzPct val="25000"/>
              <a:buFont typeface="Batang"/>
              <a:buNone/>
            </a:pPr>
            <a:endParaRPr lang="en-US" sz="3200" b="1" dirty="0">
              <a:solidFill>
                <a:srgbClr val="002060"/>
              </a:solidFill>
              <a:latin typeface="Calibri" panose="020F0502020204030204" pitchFamily="34" charset="0"/>
              <a:ea typeface="Batang"/>
              <a:cs typeface="Batang"/>
              <a:sym typeface="Batang"/>
            </a:endParaRPr>
          </a:p>
          <a:p>
            <a:pPr marL="514350" marR="0" lvl="0" indent="-514350" algn="ctr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AutoNum type="arabicPeriod"/>
            </a:pPr>
            <a:endParaRPr lang="en-US" sz="2800" b="1" dirty="0">
              <a:solidFill>
                <a:srgbClr val="003399"/>
              </a:solidFill>
              <a:latin typeface="+mj-lt"/>
              <a:ea typeface="Batang"/>
              <a:cs typeface="Batang"/>
              <a:sym typeface="Batang"/>
            </a:endParaRPr>
          </a:p>
          <a:p>
            <a:pPr marR="0" lvl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chemeClr val="lt1"/>
                </a:solidFill>
                <a:latin typeface="Batang"/>
                <a:ea typeface="Batang"/>
                <a:cs typeface="Batang"/>
                <a:sym typeface="Batang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7286" y="4786169"/>
            <a:ext cx="3818659" cy="1543050"/>
          </a:xfrm>
          <a:prstGeom prst="rect">
            <a:avLst/>
          </a:prstGeom>
        </p:spPr>
      </p:pic>
      <p:pic>
        <p:nvPicPr>
          <p:cNvPr id="4" name="Picture 3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C6CA9461-11A3-4B61-A8F6-3E9B58C1B5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790" y="646830"/>
            <a:ext cx="1922212" cy="1424959"/>
          </a:xfrm>
          <a:prstGeom prst="rect">
            <a:avLst/>
          </a:prstGeom>
        </p:spPr>
      </p:pic>
      <p:pic>
        <p:nvPicPr>
          <p:cNvPr id="3" name="Picture 2" descr="A logo of a camera&#10;&#10;Description automatically generated">
            <a:extLst>
              <a:ext uri="{FF2B5EF4-FFF2-40B4-BE49-F238E27FC236}">
                <a16:creationId xmlns:a16="http://schemas.microsoft.com/office/drawing/2014/main" id="{E6CC1695-FB82-41AB-3B0B-6A4FEE757B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1813" y="646830"/>
            <a:ext cx="1431236" cy="919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2989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F61A4434EF8C41847D2D5A7CF5A68E" ma:contentTypeVersion="13" ma:contentTypeDescription="Create a new document." ma:contentTypeScope="" ma:versionID="7441fe5a515c563656e22602f44067c2">
  <xsd:schema xmlns:xsd="http://www.w3.org/2001/XMLSchema" xmlns:xs="http://www.w3.org/2001/XMLSchema" xmlns:p="http://schemas.microsoft.com/office/2006/metadata/properties" xmlns:ns2="d87fa5fd-511e-4d79-9538-40a262209b3f" xmlns:ns3="f2ef7b8b-7378-4dac-b768-ca64ef5c9c29" targetNamespace="http://schemas.microsoft.com/office/2006/metadata/properties" ma:root="true" ma:fieldsID="7faf459b33b88d90051313e42fcc82c9" ns2:_="" ns3:_="">
    <xsd:import namespace="d87fa5fd-511e-4d79-9538-40a262209b3f"/>
    <xsd:import namespace="f2ef7b8b-7378-4dac-b768-ca64ef5c9c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7fa5fd-511e-4d79-9538-40a262209b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9e2ea58c-8a2f-47b6-9830-37fea382912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ef7b8b-7378-4dac-b768-ca64ef5c9c29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d05e223-34a6-4859-b04b-64265f69d0a7}" ma:internalName="TaxCatchAll" ma:showField="CatchAllData" ma:web="f2ef7b8b-7378-4dac-b768-ca64ef5c9c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87fa5fd-511e-4d79-9538-40a262209b3f">
      <Terms xmlns="http://schemas.microsoft.com/office/infopath/2007/PartnerControls"/>
    </lcf76f155ced4ddcb4097134ff3c332f>
    <TaxCatchAll xmlns="f2ef7b8b-7378-4dac-b768-ca64ef5c9c29" xsi:nil="true"/>
  </documentManagement>
</p:properties>
</file>

<file path=customXml/itemProps1.xml><?xml version="1.0" encoding="utf-8"?>
<ds:datastoreItem xmlns:ds="http://schemas.openxmlformats.org/officeDocument/2006/customXml" ds:itemID="{8CF46239-34F1-44DB-B423-D5948A3D21A0}"/>
</file>

<file path=customXml/itemProps2.xml><?xml version="1.0" encoding="utf-8"?>
<ds:datastoreItem xmlns:ds="http://schemas.openxmlformats.org/officeDocument/2006/customXml" ds:itemID="{D2F821D7-1B76-4FFA-A8D0-A33045FD66CB}"/>
</file>

<file path=customXml/itemProps3.xml><?xml version="1.0" encoding="utf-8"?>
<ds:datastoreItem xmlns:ds="http://schemas.openxmlformats.org/officeDocument/2006/customXml" ds:itemID="{9746D52A-9AC1-477F-9B45-88FC15AD8B7D}"/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57</TotalTime>
  <Words>142</Words>
  <Application>Microsoft Office PowerPoint</Application>
  <PresentationFormat>On-screen Show (4:3)</PresentationFormat>
  <Paragraphs>46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Batang</vt:lpstr>
      <vt:lpstr>Arial</vt:lpstr>
      <vt:lpstr>Book Antiqua</vt:lpstr>
      <vt:lpstr>Calibri</vt:lpstr>
      <vt:lpstr>Courier New</vt:lpstr>
      <vt:lpstr>Garamond</vt:lpstr>
      <vt:lpstr>Wingdings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Ramon Marte</dc:creator>
  <cp:lastModifiedBy>Ramon Marte</cp:lastModifiedBy>
  <cp:revision>72</cp:revision>
  <cp:lastPrinted>2019-01-28T18:27:50Z</cp:lastPrinted>
  <dcterms:modified xsi:type="dcterms:W3CDTF">2023-12-14T21:54:38Z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0x01010096F61A4434EF8C41847D2D5A7CF5A68E</vt:lpwstr>
  </property>
</Properties>
</file>