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4545D-30FD-4BD6-97CC-8415E5A36225}" v="13" dt="2024-05-17T02:14:46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Etienne" userId="4108d490956783a2" providerId="LiveId" clId="{A8A4545D-30FD-4BD6-97CC-8415E5A36225}"/>
    <pc:docChg chg="custSel modSld sldOrd">
      <pc:chgData name="Jerry Etienne" userId="4108d490956783a2" providerId="LiveId" clId="{A8A4545D-30FD-4BD6-97CC-8415E5A36225}" dt="2024-05-23T17:29:10.512" v="21"/>
      <pc:docMkLst>
        <pc:docMk/>
      </pc:docMkLst>
      <pc:sldChg chg="addSp delSp modSp">
        <pc:chgData name="Jerry Etienne" userId="4108d490956783a2" providerId="LiveId" clId="{A8A4545D-30FD-4BD6-97CC-8415E5A36225}" dt="2024-05-17T02:14:46.703" v="12" actId="1076"/>
        <pc:sldMkLst>
          <pc:docMk/>
          <pc:sldMk cId="2676245859" sldId="256"/>
        </pc:sldMkLst>
        <pc:spChg chg="add del mod">
          <ac:chgData name="Jerry Etienne" userId="4108d490956783a2" providerId="LiveId" clId="{A8A4545D-30FD-4BD6-97CC-8415E5A36225}" dt="2024-05-17T02:13:20.463" v="2" actId="478"/>
          <ac:spMkLst>
            <pc:docMk/>
            <pc:sldMk cId="2676245859" sldId="256"/>
            <ac:spMk id="6" creationId="{A75A14F0-E032-D03A-C650-81022719F05C}"/>
          </ac:spMkLst>
        </pc:spChg>
        <pc:spChg chg="add del mod">
          <ac:chgData name="Jerry Etienne" userId="4108d490956783a2" providerId="LiveId" clId="{A8A4545D-30FD-4BD6-97CC-8415E5A36225}" dt="2024-05-17T02:13:28.730" v="5" actId="478"/>
          <ac:spMkLst>
            <pc:docMk/>
            <pc:sldMk cId="2676245859" sldId="256"/>
            <ac:spMk id="7" creationId="{562946D4-802D-86D5-B296-220B47D92AD8}"/>
          </ac:spMkLst>
        </pc:spChg>
        <pc:spChg chg="add del mod">
          <ac:chgData name="Jerry Etienne" userId="4108d490956783a2" providerId="LiveId" clId="{A8A4545D-30FD-4BD6-97CC-8415E5A36225}" dt="2024-05-17T02:13:53.524" v="9" actId="478"/>
          <ac:spMkLst>
            <pc:docMk/>
            <pc:sldMk cId="2676245859" sldId="256"/>
            <ac:spMk id="8" creationId="{A3C4CC4C-02BD-31AA-C999-91CB134455C5}"/>
          </ac:spMkLst>
        </pc:spChg>
        <pc:picChg chg="add mod">
          <ac:chgData name="Jerry Etienne" userId="4108d490956783a2" providerId="LiveId" clId="{A8A4545D-30FD-4BD6-97CC-8415E5A36225}" dt="2024-05-17T02:14:46.703" v="12" actId="1076"/>
          <ac:picMkLst>
            <pc:docMk/>
            <pc:sldMk cId="2676245859" sldId="256"/>
            <ac:picMk id="8200" creationId="{5FDDAFEA-0856-0A3C-E87A-5F943F3B017B}"/>
          </ac:picMkLst>
        </pc:picChg>
      </pc:sldChg>
      <pc:sldChg chg="modSp mod">
        <pc:chgData name="Jerry Etienne" userId="4108d490956783a2" providerId="LiveId" clId="{A8A4545D-30FD-4BD6-97CC-8415E5A36225}" dt="2024-05-23T16:14:42.201" v="17" actId="20577"/>
        <pc:sldMkLst>
          <pc:docMk/>
          <pc:sldMk cId="1894493425" sldId="257"/>
        </pc:sldMkLst>
        <pc:spChg chg="mod">
          <ac:chgData name="Jerry Etienne" userId="4108d490956783a2" providerId="LiveId" clId="{A8A4545D-30FD-4BD6-97CC-8415E5A36225}" dt="2024-05-23T16:14:42.201" v="17" actId="20577"/>
          <ac:spMkLst>
            <pc:docMk/>
            <pc:sldMk cId="1894493425" sldId="257"/>
            <ac:spMk id="4" creationId="{B929C18F-5E52-44BC-0F48-612AD8E96EF1}"/>
          </ac:spMkLst>
        </pc:spChg>
      </pc:sldChg>
      <pc:sldChg chg="ord">
        <pc:chgData name="Jerry Etienne" userId="4108d490956783a2" providerId="LiveId" clId="{A8A4545D-30FD-4BD6-97CC-8415E5A36225}" dt="2024-05-23T17:29:10.512" v="21"/>
        <pc:sldMkLst>
          <pc:docMk/>
          <pc:sldMk cId="3391349144" sldId="261"/>
        </pc:sldMkLst>
      </pc:sldChg>
      <pc:sldChg chg="delSp mod">
        <pc:chgData name="Jerry Etienne" userId="4108d490956783a2" providerId="LiveId" clId="{A8A4545D-30FD-4BD6-97CC-8415E5A36225}" dt="2024-05-17T02:15:36.106" v="13" actId="478"/>
        <pc:sldMkLst>
          <pc:docMk/>
          <pc:sldMk cId="2892369036" sldId="263"/>
        </pc:sldMkLst>
        <pc:spChg chg="del">
          <ac:chgData name="Jerry Etienne" userId="4108d490956783a2" providerId="LiveId" clId="{A8A4545D-30FD-4BD6-97CC-8415E5A36225}" dt="2024-05-17T02:15:36.106" v="13" actId="478"/>
          <ac:spMkLst>
            <pc:docMk/>
            <pc:sldMk cId="2892369036" sldId="263"/>
            <ac:spMk id="6" creationId="{81B74F7B-7A26-1B30-5E70-C68468A210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1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17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9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0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9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6DD8D-C482-4A24-93AA-7EA923BC07E9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C782B7-40C9-465E-B030-365A00B5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Etienne@InsureitWithJerry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A608-F6FD-ADE4-E4EE-DE11199B2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Property Insurance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BA104-977A-295A-DBDE-292796912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guide to properly covering your Home from the unexpected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CB99D-02C7-691E-1E5B-1841A90337BF}"/>
              </a:ext>
            </a:extLst>
          </p:cNvPr>
          <p:cNvSpPr txBox="1"/>
          <p:nvPr/>
        </p:nvSpPr>
        <p:spPr>
          <a:xfrm>
            <a:off x="5029200" y="5281581"/>
            <a:ext cx="226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Presented By: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CB262-C5E4-C834-080C-5D0017CA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00" y="5601204"/>
            <a:ext cx="4333319" cy="924707"/>
          </a:xfrm>
          <a:prstGeom prst="rect">
            <a:avLst/>
          </a:prstGeom>
        </p:spPr>
      </p:pic>
      <p:pic>
        <p:nvPicPr>
          <p:cNvPr id="8200" name="Picture 8" descr="No photo description available.">
            <a:extLst>
              <a:ext uri="{FF2B5EF4-FFF2-40B4-BE49-F238E27FC236}">
                <a16:creationId xmlns:a16="http://schemas.microsoft.com/office/drawing/2014/main" id="{5FDDAFEA-0856-0A3C-E87A-5F943F3B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242" y="94754"/>
            <a:ext cx="1991153" cy="18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4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39E9-1486-921F-7697-7B1314E1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54" y="438912"/>
            <a:ext cx="9618092" cy="533401"/>
          </a:xfrm>
        </p:spPr>
        <p:txBody>
          <a:bodyPr/>
          <a:lstStyle/>
          <a:p>
            <a:r>
              <a:rPr lang="en-US" b="1" dirty="0"/>
              <a:t>What is Property Insurance?</a:t>
            </a:r>
            <a:r>
              <a:rPr lang="en-US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9C18F-5E52-44BC-0F48-612AD8E96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74" y="1946147"/>
            <a:ext cx="5426158" cy="296570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Risk Management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/>
              <a:t>Protection against financial loss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/>
              <a:t>Takes the risk of having to fully cover your property for it full cost and transfers it to an insurance company in exchange for a premium.</a:t>
            </a:r>
          </a:p>
        </p:txBody>
      </p:sp>
      <p:pic>
        <p:nvPicPr>
          <p:cNvPr id="7170" name="Picture 2" descr="Insurance: Everything you need to know | Insurance Business America">
            <a:extLst>
              <a:ext uri="{FF2B5EF4-FFF2-40B4-BE49-F238E27FC236}">
                <a16:creationId xmlns:a16="http://schemas.microsoft.com/office/drawing/2014/main" id="{1F89347D-90FF-FE6B-C2DD-9FD5306F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32" y="1496978"/>
            <a:ext cx="5801868" cy="38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9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68E-E5C1-2F0A-4A18-12A178F5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24" y="665987"/>
            <a:ext cx="5426158" cy="4968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Is all property Insurance the same?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E9D67-4548-499F-3A76-05C597DF1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842" y="1261872"/>
            <a:ext cx="5426158" cy="493014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/>
              <a:t>Renters Insurance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Home Owners Insurance (H03)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Condo Insurance (H06)</a:t>
            </a:r>
          </a:p>
          <a:p>
            <a:pPr marL="2114550" lvl="4" indent="-285750">
              <a:buFontTx/>
              <a:buChar char="-"/>
            </a:pPr>
            <a:r>
              <a:rPr lang="en-US" sz="1600" i="1" dirty="0"/>
              <a:t>Master Policy </a:t>
            </a:r>
            <a:r>
              <a:rPr lang="en-US" dirty="0"/>
              <a:t>	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DP-3 – </a:t>
            </a:r>
            <a:r>
              <a:rPr lang="en-US" sz="2000" b="1" dirty="0" err="1"/>
              <a:t>LandLord</a:t>
            </a:r>
            <a:endParaRPr lang="en-US" sz="2000" b="1" dirty="0"/>
          </a:p>
          <a:p>
            <a:pPr marL="2114550" lvl="4" indent="-285750">
              <a:buFontTx/>
              <a:buChar char="-"/>
            </a:pPr>
            <a:r>
              <a:rPr lang="en-US" sz="1600" i="1" dirty="0"/>
              <a:t>Non-owner occupied</a:t>
            </a:r>
          </a:p>
          <a:p>
            <a:pPr marL="2114550" lvl="4" indent="-285750">
              <a:buFontTx/>
              <a:buChar char="-"/>
            </a:pPr>
            <a:r>
              <a:rPr lang="en-US" sz="1600" i="1" dirty="0"/>
              <a:t>Vacant </a:t>
            </a:r>
          </a:p>
          <a:p>
            <a:pPr marL="2114550" lvl="4" indent="-285750">
              <a:buFontTx/>
              <a:buChar char="-"/>
            </a:pPr>
            <a:r>
              <a:rPr lang="en-US" sz="1600" i="1" dirty="0"/>
              <a:t>Home Under Construction / Reno</a:t>
            </a:r>
          </a:p>
          <a:p>
            <a:pPr lvl="1"/>
            <a:endParaRPr lang="en-US" dirty="0"/>
          </a:p>
        </p:txBody>
      </p:sp>
      <p:sp>
        <p:nvSpPr>
          <p:cNvPr id="5" name="AutoShape 2" descr="Best Renters Insurance in California May 2024">
            <a:extLst>
              <a:ext uri="{FF2B5EF4-FFF2-40B4-BE49-F238E27FC236}">
                <a16:creationId xmlns:a16="http://schemas.microsoft.com/office/drawing/2014/main" id="{82F3A9B9-E392-C129-7596-030EF87DC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01952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Understanding Personal Property Insurance: Coverage for Theft, Fire,  Natural Disasters, Vandalism, and More">
            <a:extLst>
              <a:ext uri="{FF2B5EF4-FFF2-40B4-BE49-F238E27FC236}">
                <a16:creationId xmlns:a16="http://schemas.microsoft.com/office/drawing/2014/main" id="{605121EF-E908-B53A-F696-384B973E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58" y="1679448"/>
            <a:ext cx="5283900" cy="33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4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C468-F16A-44F3-4422-20E64575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532" y="402272"/>
            <a:ext cx="3932237" cy="586740"/>
          </a:xfrm>
        </p:spPr>
        <p:txBody>
          <a:bodyPr/>
          <a:lstStyle/>
          <a:p>
            <a:r>
              <a:rPr lang="en-US" b="1" dirty="0"/>
              <a:t>What Are Policy Limits:</a:t>
            </a:r>
          </a:p>
        </p:txBody>
      </p:sp>
      <p:pic>
        <p:nvPicPr>
          <p:cNvPr id="1026" name="Picture 2" descr="Sample Dec page - Ryan Everet Insurance">
            <a:extLst>
              <a:ext uri="{FF2B5EF4-FFF2-40B4-BE49-F238E27FC236}">
                <a16:creationId xmlns:a16="http://schemas.microsoft.com/office/drawing/2014/main" id="{77F09D41-3AFF-FEB8-A731-1C3D2860B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30"/>
            <a:ext cx="5298139" cy="68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8B390-B442-D5B9-C183-A21D70536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532" y="1312164"/>
            <a:ext cx="3932237" cy="514356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How much your Insurance company can cover you for.</a:t>
            </a:r>
          </a:p>
          <a:p>
            <a:pPr marL="285750" indent="-285750">
              <a:buFontTx/>
              <a:buChar char="-"/>
            </a:pPr>
            <a:r>
              <a:rPr lang="en-US" dirty="0"/>
              <a:t>Coverage Types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Dwelling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Other Structures (sheds, garages, pools, fences)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Personal Property (clothes, furniture, jewelry)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Loss of Use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Personal Liability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Medical Payments to Others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Deductibles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What's events are typically covered?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events are not covered?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2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48D665-5A8F-5043-BFE2-71BD78D7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02" y="1262535"/>
            <a:ext cx="10055321" cy="43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6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BCBC-7B3B-C263-C429-44405A53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577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Things to consider: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44A49-B67F-5609-2BA9-958C662BC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463040"/>
            <a:ext cx="4895056" cy="4328160"/>
          </a:xfrm>
        </p:spPr>
        <p:txBody>
          <a:bodyPr>
            <a:normAutofit/>
          </a:bodyPr>
          <a:lstStyle/>
          <a:p>
            <a:r>
              <a:rPr lang="en-US" b="1" dirty="0"/>
              <a:t>A full Insurance Review </a:t>
            </a:r>
          </a:p>
          <a:p>
            <a:pPr lvl="1"/>
            <a:r>
              <a:rPr lang="en-US" i="1" dirty="0"/>
              <a:t>Auto/ Home/ Life – MTG Protection</a:t>
            </a:r>
          </a:p>
          <a:p>
            <a:pPr lvl="2"/>
            <a:endParaRPr lang="en-US" i="1" dirty="0"/>
          </a:p>
          <a:p>
            <a:r>
              <a:rPr lang="en-US" b="1" dirty="0"/>
              <a:t>Exclusions</a:t>
            </a:r>
            <a:r>
              <a:rPr lang="en-US" dirty="0"/>
              <a:t> – What is not covered</a:t>
            </a:r>
          </a:p>
          <a:p>
            <a:endParaRPr lang="en-US" dirty="0"/>
          </a:p>
          <a:p>
            <a:r>
              <a:rPr lang="en-US" b="1" dirty="0"/>
              <a:t>when to contact your insurance company</a:t>
            </a:r>
          </a:p>
          <a:p>
            <a:pPr lvl="1"/>
            <a:r>
              <a:rPr lang="en-US" sz="1800" i="1" dirty="0"/>
              <a:t>Home insurance is a Live Document </a:t>
            </a:r>
          </a:p>
          <a:p>
            <a:pPr lvl="1"/>
            <a:r>
              <a:rPr lang="en-US" sz="1800" i="1" dirty="0"/>
              <a:t>It grows with you</a:t>
            </a:r>
          </a:p>
          <a:p>
            <a:pPr marL="457200" lvl="1" indent="0">
              <a:buNone/>
            </a:pPr>
            <a:endParaRPr lang="en-US" i="1" dirty="0"/>
          </a:p>
          <a:p>
            <a:r>
              <a:rPr lang="en-US" b="1" dirty="0"/>
              <a:t>Annual or Bi- annual Policy reviews </a:t>
            </a:r>
          </a:p>
        </p:txBody>
      </p:sp>
      <p:pic>
        <p:nvPicPr>
          <p:cNvPr id="4098" name="Picture 2" descr="Home And Auto Insurance Bundle The Insurance Center, 46% OFF">
            <a:extLst>
              <a:ext uri="{FF2B5EF4-FFF2-40B4-BE49-F238E27FC236}">
                <a16:creationId xmlns:a16="http://schemas.microsoft.com/office/drawing/2014/main" id="{2816A7EE-52DC-2341-E2A3-F76FBAADE98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7" y="1734267"/>
            <a:ext cx="3885115" cy="21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are the Benefits of Bundling Your Insurance Plans? | Health &amp; Benefits  Partners">
            <a:extLst>
              <a:ext uri="{FF2B5EF4-FFF2-40B4-BE49-F238E27FC236}">
                <a16:creationId xmlns:a16="http://schemas.microsoft.com/office/drawing/2014/main" id="{4BCD0AF5-6373-2DC2-3C4A-398002E8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95" y="4032048"/>
            <a:ext cx="3810572" cy="25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3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AA2A-279E-F4D2-96CB-4D12C5C1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54F8-4382-5996-4C12-5577BFA6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6" y="1659366"/>
            <a:ext cx="3915156" cy="4128707"/>
          </a:xfrm>
        </p:spPr>
        <p:txBody>
          <a:bodyPr/>
          <a:lstStyle/>
          <a:p>
            <a:r>
              <a:rPr lang="en-US" dirty="0"/>
              <a:t>Reach out to your agent</a:t>
            </a:r>
          </a:p>
          <a:p>
            <a:r>
              <a:rPr lang="en-US" dirty="0"/>
              <a:t>Can the claim be filed?</a:t>
            </a:r>
          </a:p>
          <a:p>
            <a:r>
              <a:rPr lang="en-US" dirty="0"/>
              <a:t>Is the claims worth filing ?</a:t>
            </a:r>
          </a:p>
          <a:p>
            <a:r>
              <a:rPr lang="en-US" dirty="0"/>
              <a:t>What happens During the claims Process?</a:t>
            </a:r>
          </a:p>
          <a:p>
            <a:r>
              <a:rPr lang="en-US" dirty="0"/>
              <a:t>What happens after?</a:t>
            </a:r>
          </a:p>
          <a:p>
            <a:endParaRPr lang="en-US" dirty="0"/>
          </a:p>
        </p:txBody>
      </p:sp>
      <p:pic>
        <p:nvPicPr>
          <p:cNvPr id="2050" name="Picture 2" descr="Homeowners Insurance Tips – To Claim or Not to Claim, That Is The Question!">
            <a:extLst>
              <a:ext uri="{FF2B5EF4-FFF2-40B4-BE49-F238E27FC236}">
                <a16:creationId xmlns:a16="http://schemas.microsoft.com/office/drawing/2014/main" id="{1919684F-5B2D-63DA-ACDD-AB7E8EC4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36" y="1138078"/>
            <a:ext cx="3628550" cy="24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make a home insurance claim for roof damage">
            <a:extLst>
              <a:ext uri="{FF2B5EF4-FFF2-40B4-BE49-F238E27FC236}">
                <a16:creationId xmlns:a16="http://schemas.microsoft.com/office/drawing/2014/main" id="{536B017A-EBE1-2183-1DD7-202BED7F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26" y="3104833"/>
            <a:ext cx="3753848" cy="21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s Freeze Damage Covered By Homeowners Insurance? | The Voss Law Firm, P.C.">
            <a:extLst>
              <a:ext uri="{FF2B5EF4-FFF2-40B4-BE49-F238E27FC236}">
                <a16:creationId xmlns:a16="http://schemas.microsoft.com/office/drawing/2014/main" id="{A37B2485-D556-0332-C870-6246384E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44" y="3890328"/>
            <a:ext cx="2930546" cy="21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44738-EE22-4F12-73B5-743207E4B0AD}"/>
              </a:ext>
            </a:extLst>
          </p:cNvPr>
          <p:cNvSpPr txBox="1"/>
          <p:nvPr/>
        </p:nvSpPr>
        <p:spPr>
          <a:xfrm>
            <a:off x="1539489" y="1034612"/>
            <a:ext cx="305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Filing Claims: </a:t>
            </a:r>
          </a:p>
        </p:txBody>
      </p:sp>
    </p:spTree>
    <p:extLst>
      <p:ext uri="{BB962C8B-B14F-4D97-AF65-F5344CB8AC3E}">
        <p14:creationId xmlns:p14="http://schemas.microsoft.com/office/powerpoint/2010/main" val="339134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8C14-EB3A-4F91-97DA-CABC9711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30" y="374904"/>
            <a:ext cx="10018713" cy="941832"/>
          </a:xfrm>
        </p:spPr>
        <p:txBody>
          <a:bodyPr/>
          <a:lstStyle/>
          <a:p>
            <a:pPr algn="ctr"/>
            <a:r>
              <a:rPr lang="en-US" b="1" dirty="0"/>
              <a:t>Use An Agent You Can Rely 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510C9-7695-32E0-42BD-4D64F96F2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32" y="1664578"/>
            <a:ext cx="2488458" cy="31099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7A3F91-6FAF-029F-6B86-BE6B0238976B}"/>
              </a:ext>
            </a:extLst>
          </p:cNvPr>
          <p:cNvSpPr txBox="1"/>
          <p:nvPr/>
        </p:nvSpPr>
        <p:spPr>
          <a:xfrm>
            <a:off x="1097280" y="2249424"/>
            <a:ext cx="4998720" cy="298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27C754-9921-54F8-74BD-D87E1D18B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40013"/>
              </p:ext>
            </p:extLst>
          </p:nvPr>
        </p:nvGraphicFramePr>
        <p:xfrm>
          <a:off x="2166746" y="1514543"/>
          <a:ext cx="4846701" cy="3409982"/>
        </p:xfrm>
        <a:graphic>
          <a:graphicData uri="http://schemas.openxmlformats.org/drawingml/2006/table">
            <a:tbl>
              <a:tblPr/>
              <a:tblGrid>
                <a:gridCol w="4846701">
                  <a:extLst>
                    <a:ext uri="{9D8B030D-6E8A-4147-A177-3AD203B41FA5}">
                      <a16:colId xmlns:a16="http://schemas.microsoft.com/office/drawing/2014/main" val="433410601"/>
                    </a:ext>
                  </a:extLst>
                </a:gridCol>
              </a:tblGrid>
              <a:tr h="3409982">
                <a:tc>
                  <a:txBody>
                    <a:bodyPr/>
                    <a:lstStyle/>
                    <a:p>
                      <a:pPr fontAlgn="t"/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2400" b="1" u="none" dirty="0">
                          <a:solidFill>
                            <a:schemeClr val="tx1"/>
                          </a:solidFill>
                          <a:effectLst/>
                        </a:rPr>
                        <a:t>Jerry Etienne</a:t>
                      </a:r>
                      <a:b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="1" i="1" u="none" dirty="0">
                          <a:solidFill>
                            <a:schemeClr val="tx1"/>
                          </a:solidFill>
                          <a:effectLst/>
                        </a:rPr>
                        <a:t>Agency President</a:t>
                      </a:r>
                    </a:p>
                    <a:p>
                      <a:pPr fontAlgn="t"/>
                      <a:b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800" b="1" u="none" dirty="0">
                          <a:solidFill>
                            <a:schemeClr val="tx1"/>
                          </a:solidFill>
                          <a:effectLst/>
                        </a:rPr>
                        <a:t>Armored Insurance</a:t>
                      </a:r>
                    </a:p>
                    <a:p>
                      <a:pPr fontAlgn="t"/>
                      <a:endParaRPr lang="en-US" sz="20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ts val="1200"/>
                        </a:lnSpc>
                      </a:pP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</a:rPr>
                        <a:t>Phone</a:t>
                      </a:r>
                      <a:r>
                        <a:rPr lang="en-US" sz="2000" b="0" u="none" dirty="0">
                          <a:solidFill>
                            <a:schemeClr val="tx1"/>
                          </a:solidFill>
                          <a:effectLst/>
                        </a:rPr>
                        <a:t>(Call/Text):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</a:rPr>
                        <a:t> 781-305-0201</a:t>
                      </a:r>
                    </a:p>
                    <a:p>
                      <a:pPr fontAlgn="t">
                        <a:lnSpc>
                          <a:spcPts val="1200"/>
                        </a:lnSpc>
                      </a:pPr>
                      <a:endParaRPr lang="en-US" sz="20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ts val="1200"/>
                        </a:lnSpc>
                      </a:pPr>
                      <a:endParaRPr lang="en-US" sz="20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ts val="1200"/>
                        </a:lnSpc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</a:rPr>
                        <a:t>Fax: 978-219-0186</a:t>
                      </a:r>
                    </a:p>
                    <a:p>
                      <a:pPr fontAlgn="t">
                        <a:lnSpc>
                          <a:spcPts val="1200"/>
                        </a:lnSpc>
                      </a:pPr>
                      <a:endParaRPr lang="en-US" sz="20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>
                        <a:lnSpc>
                          <a:spcPts val="1200"/>
                        </a:lnSpc>
                      </a:pPr>
                      <a:br>
                        <a:rPr lang="en-US" sz="2000" u="non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</a:rPr>
                        <a:t>Email: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Jerry.Etienne@InsureitWithJerry.com</a:t>
                      </a:r>
                      <a:br>
                        <a:rPr lang="en-US" sz="2000" u="non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20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</a:rPr>
                        <a:t>HQ: 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</a:rPr>
                        <a:t>Haverhill Ma 01876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52551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7E6697C-8B2F-6C3C-EC45-FED791757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80" y="5085386"/>
            <a:ext cx="7186439" cy="15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60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61A4434EF8C41847D2D5A7CF5A68E" ma:contentTypeVersion="13" ma:contentTypeDescription="Create a new document." ma:contentTypeScope="" ma:versionID="6a38514c5973bf2d079d1fbc7df28cb2">
  <xsd:schema xmlns:xsd="http://www.w3.org/2001/XMLSchema" xmlns:xs="http://www.w3.org/2001/XMLSchema" xmlns:p="http://schemas.microsoft.com/office/2006/metadata/properties" xmlns:ns2="d87fa5fd-511e-4d79-9538-40a262209b3f" xmlns:ns3="f2ef7b8b-7378-4dac-b768-ca64ef5c9c29" targetNamespace="http://schemas.microsoft.com/office/2006/metadata/properties" ma:root="true" ma:fieldsID="814c1547a7b208ce904d4fa761e9b052" ns2:_="" ns3:_="">
    <xsd:import namespace="d87fa5fd-511e-4d79-9538-40a262209b3f"/>
    <xsd:import namespace="f2ef7b8b-7378-4dac-b768-ca64ef5c9c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fa5fd-511e-4d79-9538-40a262209b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e2ea58c-8a2f-47b6-9830-37fea38291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f7b8b-7378-4dac-b768-ca64ef5c9c2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d05e223-34a6-4859-b04b-64265f69d0a7}" ma:internalName="TaxCatchAll" ma:showField="CatchAllData" ma:web="f2ef7b8b-7378-4dac-b768-ca64ef5c9c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7fa5fd-511e-4d79-9538-40a262209b3f">
      <Terms xmlns="http://schemas.microsoft.com/office/infopath/2007/PartnerControls"/>
    </lcf76f155ced4ddcb4097134ff3c332f>
    <TaxCatchAll xmlns="f2ef7b8b-7378-4dac-b768-ca64ef5c9c29" xsi:nil="true"/>
  </documentManagement>
</p:properties>
</file>

<file path=customXml/itemProps1.xml><?xml version="1.0" encoding="utf-8"?>
<ds:datastoreItem xmlns:ds="http://schemas.openxmlformats.org/officeDocument/2006/customXml" ds:itemID="{19E16E9D-55C5-407E-BC5D-6C0BCBCC1C02}"/>
</file>

<file path=customXml/itemProps2.xml><?xml version="1.0" encoding="utf-8"?>
<ds:datastoreItem xmlns:ds="http://schemas.openxmlformats.org/officeDocument/2006/customXml" ds:itemID="{B35D2346-0CC3-4F7C-BC6B-4CBC6782F780}"/>
</file>

<file path=customXml/itemProps3.xml><?xml version="1.0" encoding="utf-8"?>
<ds:datastoreItem xmlns:ds="http://schemas.openxmlformats.org/officeDocument/2006/customXml" ds:itemID="{343C4780-2ED6-46A3-A839-70E59AC89109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118</TotalTime>
  <Words>267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Parallax</vt:lpstr>
      <vt:lpstr>Property Insurance Guide</vt:lpstr>
      <vt:lpstr>What is Property Insurance? </vt:lpstr>
      <vt:lpstr>Is all property Insurance the same?</vt:lpstr>
      <vt:lpstr>What Are Policy Limits:</vt:lpstr>
      <vt:lpstr>PowerPoint Presentation</vt:lpstr>
      <vt:lpstr>Things to consider:</vt:lpstr>
      <vt:lpstr>Claims</vt:lpstr>
      <vt:lpstr>Use An Agent You Can Rely 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Insurance Guide</dc:title>
  <dc:creator>Jerry Etienne</dc:creator>
  <cp:lastModifiedBy>Jerry Etienne</cp:lastModifiedBy>
  <cp:revision>1</cp:revision>
  <dcterms:created xsi:type="dcterms:W3CDTF">2024-05-17T01:33:00Z</dcterms:created>
  <dcterms:modified xsi:type="dcterms:W3CDTF">2024-05-23T17:29:17Z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0x01010096F61A4434EF8C41847D2D5A7CF5A68E</vt:lpwstr>
  </property>
  <property fmtid="{D5CDD505-2E9C-101B-9397-08002B2CF9AE}" pid="3" name="MediaServiceImageTags">
    <vt:lpwstr/>
  </property>
</Properties>
</file>